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708" r:id="rId5"/>
  </p:sldMasterIdLst>
  <p:notesMasterIdLst>
    <p:notesMasterId r:id="rId70"/>
  </p:notesMasterIdLst>
  <p:handoutMasterIdLst>
    <p:handoutMasterId r:id="rId71"/>
  </p:handoutMasterIdLst>
  <p:sldIdLst>
    <p:sldId id="257" r:id="rId6"/>
    <p:sldId id="276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3" r:id="rId16"/>
    <p:sldId id="284" r:id="rId17"/>
    <p:sldId id="286" r:id="rId18"/>
    <p:sldId id="288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24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FlandersArtSans-Bold" panose="00000800000000000000" pitchFamily="2" charset="0"/>
      <p:bold r:id="rId76"/>
    </p:embeddedFont>
    <p:embeddedFont>
      <p:font typeface="FlandersArtSans-Medium" panose="00000600000000000000" pitchFamily="2" charset="0"/>
      <p:regular r:id="rId77"/>
    </p:embeddedFont>
    <p:embeddedFont>
      <p:font typeface="FlandersArtSans-Regular" panose="00000500000000000000" pitchFamily="2" charset="0"/>
      <p:regular r:id="rId7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17171"/>
    <a:srgbClr val="646464"/>
    <a:srgbClr val="9B9B9B"/>
    <a:srgbClr val="EEE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D9BBB-8C6D-4B67-93D2-9E40F660C7B4}" v="2964" dt="2022-01-01T17:20:29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056" y="84"/>
      </p:cViewPr>
      <p:guideLst>
        <p:guide orient="horz" pos="2160"/>
        <p:guide pos="2880"/>
        <p:guide pos="55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gen" userId="52eb3323-2a86-4cda-bbf0-4c55aeb627d8" providerId="ADAL" clId="{00CD9BBB-8C6D-4B67-93D2-9E40F660C7B4}"/>
    <pc:docChg chg="undo custSel addSld delSld modSld">
      <pc:chgData name="Jurgen" userId="52eb3323-2a86-4cda-bbf0-4c55aeb627d8" providerId="ADAL" clId="{00CD9BBB-8C6D-4B67-93D2-9E40F660C7B4}" dt="2021-12-31T10:00:02.834" v="3509" actId="20577"/>
      <pc:docMkLst>
        <pc:docMk/>
      </pc:docMkLst>
      <pc:sldChg chg="modSp del mod">
        <pc:chgData name="Jurgen" userId="52eb3323-2a86-4cda-bbf0-4c55aeb627d8" providerId="ADAL" clId="{00CD9BBB-8C6D-4B67-93D2-9E40F660C7B4}" dt="2021-12-27T07:20:44.704" v="14" actId="47"/>
        <pc:sldMkLst>
          <pc:docMk/>
          <pc:sldMk cId="533606541" sldId="301"/>
        </pc:sldMkLst>
        <pc:spChg chg="mod">
          <ac:chgData name="Jurgen" userId="52eb3323-2a86-4cda-bbf0-4c55aeb627d8" providerId="ADAL" clId="{00CD9BBB-8C6D-4B67-93D2-9E40F660C7B4}" dt="2021-12-27T07:20:14.598" v="5" actId="5793"/>
          <ac:spMkLst>
            <pc:docMk/>
            <pc:sldMk cId="533606541" sldId="301"/>
            <ac:spMk id="5" creationId="{00000000-0000-0000-0000-000000000000}"/>
          </ac:spMkLst>
        </pc:spChg>
      </pc:sldChg>
      <pc:sldChg chg="modSp mod">
        <pc:chgData name="Jurgen" userId="52eb3323-2a86-4cda-bbf0-4c55aeb627d8" providerId="ADAL" clId="{00CD9BBB-8C6D-4B67-93D2-9E40F660C7B4}" dt="2021-12-27T07:20:35.654" v="13"/>
        <pc:sldMkLst>
          <pc:docMk/>
          <pc:sldMk cId="628386444" sldId="302"/>
        </pc:sldMkLst>
        <pc:spChg chg="mod">
          <ac:chgData name="Jurgen" userId="52eb3323-2a86-4cda-bbf0-4c55aeb627d8" providerId="ADAL" clId="{00CD9BBB-8C6D-4B67-93D2-9E40F660C7B4}" dt="2021-12-27T07:20:35.654" v="13"/>
          <ac:spMkLst>
            <pc:docMk/>
            <pc:sldMk cId="628386444" sldId="302"/>
            <ac:spMk id="5" creationId="{00000000-0000-0000-0000-000000000000}"/>
          </ac:spMkLst>
        </pc:spChg>
      </pc:sldChg>
      <pc:sldChg chg="addSp delSp modSp mod">
        <pc:chgData name="Jurgen" userId="52eb3323-2a86-4cda-bbf0-4c55aeb627d8" providerId="ADAL" clId="{00CD9BBB-8C6D-4B67-93D2-9E40F660C7B4}" dt="2021-12-28T06:53:50.412" v="883" actId="1076"/>
        <pc:sldMkLst>
          <pc:docMk/>
          <pc:sldMk cId="4294925923" sldId="303"/>
        </pc:sldMkLst>
        <pc:picChg chg="add del mod">
          <ac:chgData name="Jurgen" userId="52eb3323-2a86-4cda-bbf0-4c55aeb627d8" providerId="ADAL" clId="{00CD9BBB-8C6D-4B67-93D2-9E40F660C7B4}" dt="2021-12-27T07:32:50.262" v="16" actId="478"/>
          <ac:picMkLst>
            <pc:docMk/>
            <pc:sldMk cId="4294925923" sldId="303"/>
            <ac:picMk id="6" creationId="{53A7DFB7-DC00-4C5E-85E7-CC642A0B4711}"/>
          </ac:picMkLst>
        </pc:picChg>
        <pc:picChg chg="mod">
          <ac:chgData name="Jurgen" userId="52eb3323-2a86-4cda-bbf0-4c55aeb627d8" providerId="ADAL" clId="{00CD9BBB-8C6D-4B67-93D2-9E40F660C7B4}" dt="2021-12-28T06:53:50.412" v="883" actId="1076"/>
          <ac:picMkLst>
            <pc:docMk/>
            <pc:sldMk cId="4294925923" sldId="303"/>
            <ac:picMk id="8" creationId="{2217AB59-AA4A-4DD9-800A-97C8F1C7D401}"/>
          </ac:picMkLst>
        </pc:picChg>
      </pc:sldChg>
      <pc:sldChg chg="addSp delSp modSp add mod">
        <pc:chgData name="Jurgen" userId="52eb3323-2a86-4cda-bbf0-4c55aeb627d8" providerId="ADAL" clId="{00CD9BBB-8C6D-4B67-93D2-9E40F660C7B4}" dt="2021-12-28T06:55:34.725" v="887" actId="14100"/>
        <pc:sldMkLst>
          <pc:docMk/>
          <pc:sldMk cId="3488014863" sldId="304"/>
        </pc:sldMkLst>
        <pc:spChg chg="mod">
          <ac:chgData name="Jurgen" userId="52eb3323-2a86-4cda-bbf0-4c55aeb627d8" providerId="ADAL" clId="{00CD9BBB-8C6D-4B67-93D2-9E40F660C7B4}" dt="2021-12-27T07:33:23.941" v="74" actId="20577"/>
          <ac:spMkLst>
            <pc:docMk/>
            <pc:sldMk cId="3488014863" sldId="304"/>
            <ac:spMk id="5" creationId="{00000000-0000-0000-0000-000000000000}"/>
          </ac:spMkLst>
        </pc:spChg>
        <pc:picChg chg="add del mod">
          <ac:chgData name="Jurgen" userId="52eb3323-2a86-4cda-bbf0-4c55aeb627d8" providerId="ADAL" clId="{00CD9BBB-8C6D-4B67-93D2-9E40F660C7B4}" dt="2021-12-27T07:41:20.002" v="80" actId="478"/>
          <ac:picMkLst>
            <pc:docMk/>
            <pc:sldMk cId="3488014863" sldId="304"/>
            <ac:picMk id="3" creationId="{F1508849-C1AF-4F32-A3A3-D31249430FD4}"/>
          </ac:picMkLst>
        </pc:picChg>
        <pc:picChg chg="add mod">
          <ac:chgData name="Jurgen" userId="52eb3323-2a86-4cda-bbf0-4c55aeb627d8" providerId="ADAL" clId="{00CD9BBB-8C6D-4B67-93D2-9E40F660C7B4}" dt="2021-12-28T06:55:34.725" v="887" actId="14100"/>
          <ac:picMkLst>
            <pc:docMk/>
            <pc:sldMk cId="3488014863" sldId="304"/>
            <ac:picMk id="3" creationId="{F6DBC6FC-7359-4EAA-BE0F-1A8DC48E8218}"/>
          </ac:picMkLst>
        </pc:picChg>
        <pc:picChg chg="add del mod">
          <ac:chgData name="Jurgen" userId="52eb3323-2a86-4cda-bbf0-4c55aeb627d8" providerId="ADAL" clId="{00CD9BBB-8C6D-4B67-93D2-9E40F660C7B4}" dt="2021-12-27T07:39:32.930" v="77" actId="478"/>
          <ac:picMkLst>
            <pc:docMk/>
            <pc:sldMk cId="3488014863" sldId="304"/>
            <ac:picMk id="6" creationId="{A06212CF-7A75-4219-B2A7-455A78FB30A9}"/>
          </ac:picMkLst>
        </pc:picChg>
        <pc:picChg chg="del">
          <ac:chgData name="Jurgen" userId="52eb3323-2a86-4cda-bbf0-4c55aeb627d8" providerId="ADAL" clId="{00CD9BBB-8C6D-4B67-93D2-9E40F660C7B4}" dt="2021-12-27T07:34:09.328" v="75" actId="478"/>
          <ac:picMkLst>
            <pc:docMk/>
            <pc:sldMk cId="3488014863" sldId="304"/>
            <ac:picMk id="8" creationId="{2217AB59-AA4A-4DD9-800A-97C8F1C7D401}"/>
          </ac:picMkLst>
        </pc:picChg>
        <pc:picChg chg="add del mod">
          <ac:chgData name="Jurgen" userId="52eb3323-2a86-4cda-bbf0-4c55aeb627d8" providerId="ADAL" clId="{00CD9BBB-8C6D-4B67-93D2-9E40F660C7B4}" dt="2021-12-27T07:43:34.651" v="85" actId="478"/>
          <ac:picMkLst>
            <pc:docMk/>
            <pc:sldMk cId="3488014863" sldId="304"/>
            <ac:picMk id="10" creationId="{0590661D-532A-40C4-974C-9D1C76098F16}"/>
          </ac:picMkLst>
        </pc:picChg>
        <pc:picChg chg="add del mod">
          <ac:chgData name="Jurgen" userId="52eb3323-2a86-4cda-bbf0-4c55aeb627d8" providerId="ADAL" clId="{00CD9BBB-8C6D-4B67-93D2-9E40F660C7B4}" dt="2021-12-27T07:43:44.951" v="87" actId="478"/>
          <ac:picMkLst>
            <pc:docMk/>
            <pc:sldMk cId="3488014863" sldId="304"/>
            <ac:picMk id="11" creationId="{6DAE1A90-4A66-43F8-8975-187A0A80D77E}"/>
          </ac:picMkLst>
        </pc:picChg>
        <pc:picChg chg="add del mod">
          <ac:chgData name="Jurgen" userId="52eb3323-2a86-4cda-bbf0-4c55aeb627d8" providerId="ADAL" clId="{00CD9BBB-8C6D-4B67-93D2-9E40F660C7B4}" dt="2021-12-28T06:55:22.447" v="884" actId="478"/>
          <ac:picMkLst>
            <pc:docMk/>
            <pc:sldMk cId="3488014863" sldId="304"/>
            <ac:picMk id="13" creationId="{8791906C-BC54-457F-9F5B-4436455396CD}"/>
          </ac:picMkLst>
        </pc:picChg>
      </pc:sldChg>
      <pc:sldChg chg="addSp delSp modSp add mod">
        <pc:chgData name="Jurgen" userId="52eb3323-2a86-4cda-bbf0-4c55aeb627d8" providerId="ADAL" clId="{00CD9BBB-8C6D-4B67-93D2-9E40F660C7B4}" dt="2021-12-27T07:49:48.285" v="135" actId="14100"/>
        <pc:sldMkLst>
          <pc:docMk/>
          <pc:sldMk cId="4262988453" sldId="305"/>
        </pc:sldMkLst>
        <pc:spChg chg="mod">
          <ac:chgData name="Jurgen" userId="52eb3323-2a86-4cda-bbf0-4c55aeb627d8" providerId="ADAL" clId="{00CD9BBB-8C6D-4B67-93D2-9E40F660C7B4}" dt="2021-12-27T07:47:06.256" v="132" actId="20577"/>
          <ac:spMkLst>
            <pc:docMk/>
            <pc:sldMk cId="4262988453" sldId="305"/>
            <ac:spMk id="5" creationId="{00000000-0000-0000-0000-000000000000}"/>
          </ac:spMkLst>
        </pc:spChg>
        <pc:picChg chg="add mod">
          <ac:chgData name="Jurgen" userId="52eb3323-2a86-4cda-bbf0-4c55aeb627d8" providerId="ADAL" clId="{00CD9BBB-8C6D-4B67-93D2-9E40F660C7B4}" dt="2021-12-27T07:49:48.285" v="135" actId="14100"/>
          <ac:picMkLst>
            <pc:docMk/>
            <pc:sldMk cId="4262988453" sldId="305"/>
            <ac:picMk id="3" creationId="{4E11FBEF-BCB0-4C13-B1EB-DAC075BDD05E}"/>
          </ac:picMkLst>
        </pc:picChg>
        <pc:picChg chg="del">
          <ac:chgData name="Jurgen" userId="52eb3323-2a86-4cda-bbf0-4c55aeb627d8" providerId="ADAL" clId="{00CD9BBB-8C6D-4B67-93D2-9E40F660C7B4}" dt="2021-12-27T07:46:45.124" v="92" actId="478"/>
          <ac:picMkLst>
            <pc:docMk/>
            <pc:sldMk cId="4262988453" sldId="305"/>
            <ac:picMk id="13" creationId="{8791906C-BC54-457F-9F5B-4436455396CD}"/>
          </ac:picMkLst>
        </pc:picChg>
      </pc:sldChg>
      <pc:sldChg chg="addSp delSp modSp add mod">
        <pc:chgData name="Jurgen" userId="52eb3323-2a86-4cda-bbf0-4c55aeb627d8" providerId="ADAL" clId="{00CD9BBB-8C6D-4B67-93D2-9E40F660C7B4}" dt="2021-12-27T08:36:27.324" v="160" actId="14100"/>
        <pc:sldMkLst>
          <pc:docMk/>
          <pc:sldMk cId="2010523695" sldId="306"/>
        </pc:sldMkLst>
        <pc:spChg chg="mod">
          <ac:chgData name="Jurgen" userId="52eb3323-2a86-4cda-bbf0-4c55aeb627d8" providerId="ADAL" clId="{00CD9BBB-8C6D-4B67-93D2-9E40F660C7B4}" dt="2021-12-27T07:51:19.907" v="149" actId="20577"/>
          <ac:spMkLst>
            <pc:docMk/>
            <pc:sldMk cId="2010523695" sldId="306"/>
            <ac:spMk id="5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27T07:52:43.520" v="150" actId="478"/>
          <ac:picMkLst>
            <pc:docMk/>
            <pc:sldMk cId="2010523695" sldId="306"/>
            <ac:picMk id="3" creationId="{4E11FBEF-BCB0-4C13-B1EB-DAC075BDD05E}"/>
          </ac:picMkLst>
        </pc:picChg>
        <pc:picChg chg="add del mod">
          <ac:chgData name="Jurgen" userId="52eb3323-2a86-4cda-bbf0-4c55aeb627d8" providerId="ADAL" clId="{00CD9BBB-8C6D-4B67-93D2-9E40F660C7B4}" dt="2021-12-27T08:35:48.784" v="157" actId="478"/>
          <ac:picMkLst>
            <pc:docMk/>
            <pc:sldMk cId="2010523695" sldId="306"/>
            <ac:picMk id="6" creationId="{E823513E-8E01-4021-B6A5-F8D8961C43D5}"/>
          </ac:picMkLst>
        </pc:picChg>
        <pc:picChg chg="add del">
          <ac:chgData name="Jurgen" userId="52eb3323-2a86-4cda-bbf0-4c55aeb627d8" providerId="ADAL" clId="{00CD9BBB-8C6D-4B67-93D2-9E40F660C7B4}" dt="2021-12-27T08:35:34.374" v="155" actId="478"/>
          <ac:picMkLst>
            <pc:docMk/>
            <pc:sldMk cId="2010523695" sldId="306"/>
            <ac:picMk id="9" creationId="{42D982F9-A74C-42D0-8ADC-8B4368D652F0}"/>
          </ac:picMkLst>
        </pc:picChg>
        <pc:picChg chg="add mod">
          <ac:chgData name="Jurgen" userId="52eb3323-2a86-4cda-bbf0-4c55aeb627d8" providerId="ADAL" clId="{00CD9BBB-8C6D-4B67-93D2-9E40F660C7B4}" dt="2021-12-27T08:36:27.324" v="160" actId="14100"/>
          <ac:picMkLst>
            <pc:docMk/>
            <pc:sldMk cId="2010523695" sldId="306"/>
            <ac:picMk id="11" creationId="{0EEACEDD-1258-473B-B72E-F7DF952153D0}"/>
          </ac:picMkLst>
        </pc:picChg>
      </pc:sldChg>
      <pc:sldChg chg="delSp modSp add mod">
        <pc:chgData name="Jurgen" userId="52eb3323-2a86-4cda-bbf0-4c55aeb627d8" providerId="ADAL" clId="{00CD9BBB-8C6D-4B67-93D2-9E40F660C7B4}" dt="2021-12-28T07:00:06.994" v="888" actId="14100"/>
        <pc:sldMkLst>
          <pc:docMk/>
          <pc:sldMk cId="3823069452" sldId="307"/>
        </pc:sldMkLst>
        <pc:spChg chg="mod">
          <ac:chgData name="Jurgen" userId="52eb3323-2a86-4cda-bbf0-4c55aeb627d8" providerId="ADAL" clId="{00CD9BBB-8C6D-4B67-93D2-9E40F660C7B4}" dt="2021-12-27T08:37:57.348" v="241" actId="20577"/>
          <ac:spMkLst>
            <pc:docMk/>
            <pc:sldMk cId="3823069452" sldId="307"/>
            <ac:spMk id="5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27T08:37:48.822" v="239" actId="478"/>
          <ac:picMkLst>
            <pc:docMk/>
            <pc:sldMk cId="3823069452" sldId="307"/>
            <ac:picMk id="6" creationId="{E823513E-8E01-4021-B6A5-F8D8961C43D5}"/>
          </ac:picMkLst>
        </pc:picChg>
        <pc:picChg chg="mod">
          <ac:chgData name="Jurgen" userId="52eb3323-2a86-4cda-bbf0-4c55aeb627d8" providerId="ADAL" clId="{00CD9BBB-8C6D-4B67-93D2-9E40F660C7B4}" dt="2021-12-28T07:00:06.994" v="888" actId="14100"/>
          <ac:picMkLst>
            <pc:docMk/>
            <pc:sldMk cId="3823069452" sldId="307"/>
            <ac:picMk id="9" creationId="{42D982F9-A74C-42D0-8ADC-8B4368D652F0}"/>
          </ac:picMkLst>
        </pc:picChg>
      </pc:sldChg>
      <pc:sldChg chg="addSp delSp modSp add mod">
        <pc:chgData name="Jurgen" userId="52eb3323-2a86-4cda-bbf0-4c55aeb627d8" providerId="ADAL" clId="{00CD9BBB-8C6D-4B67-93D2-9E40F660C7B4}" dt="2021-12-27T08:43:36.237" v="292" actId="1076"/>
        <pc:sldMkLst>
          <pc:docMk/>
          <pc:sldMk cId="2991365901" sldId="308"/>
        </pc:sldMkLst>
        <pc:spChg chg="mod">
          <ac:chgData name="Jurgen" userId="52eb3323-2a86-4cda-bbf0-4c55aeb627d8" providerId="ADAL" clId="{00CD9BBB-8C6D-4B67-93D2-9E40F660C7B4}" dt="2021-12-27T08:40:46.891" v="289" actId="20577"/>
          <ac:spMkLst>
            <pc:docMk/>
            <pc:sldMk cId="2991365901" sldId="308"/>
            <ac:spMk id="5" creationId="{00000000-0000-0000-0000-000000000000}"/>
          </ac:spMkLst>
        </pc:spChg>
        <pc:picChg chg="add mod">
          <ac:chgData name="Jurgen" userId="52eb3323-2a86-4cda-bbf0-4c55aeb627d8" providerId="ADAL" clId="{00CD9BBB-8C6D-4B67-93D2-9E40F660C7B4}" dt="2021-12-27T08:43:36.237" v="292" actId="1076"/>
          <ac:picMkLst>
            <pc:docMk/>
            <pc:sldMk cId="2991365901" sldId="308"/>
            <ac:picMk id="3" creationId="{A8A7BE56-7162-4A02-8DC9-59FB6955A850}"/>
          </ac:picMkLst>
        </pc:picChg>
        <pc:picChg chg="del">
          <ac:chgData name="Jurgen" userId="52eb3323-2a86-4cda-bbf0-4c55aeb627d8" providerId="ADAL" clId="{00CD9BBB-8C6D-4B67-93D2-9E40F660C7B4}" dt="2021-12-27T08:40:51.134" v="290" actId="478"/>
          <ac:picMkLst>
            <pc:docMk/>
            <pc:sldMk cId="2991365901" sldId="308"/>
            <ac:picMk id="9" creationId="{42D982F9-A74C-42D0-8ADC-8B4368D652F0}"/>
          </ac:picMkLst>
        </pc:picChg>
      </pc:sldChg>
      <pc:sldChg chg="delSp modSp add mod">
        <pc:chgData name="Jurgen" userId="52eb3323-2a86-4cda-bbf0-4c55aeb627d8" providerId="ADAL" clId="{00CD9BBB-8C6D-4B67-93D2-9E40F660C7B4}" dt="2021-12-27T09:49:11.310" v="491" actId="20577"/>
        <pc:sldMkLst>
          <pc:docMk/>
          <pc:sldMk cId="2926099235" sldId="309"/>
        </pc:sldMkLst>
        <pc:spChg chg="mod">
          <ac:chgData name="Jurgen" userId="52eb3323-2a86-4cda-bbf0-4c55aeb627d8" providerId="ADAL" clId="{00CD9BBB-8C6D-4B67-93D2-9E40F660C7B4}" dt="2021-12-27T09:38:18.904" v="296" actId="20577"/>
          <ac:spMkLst>
            <pc:docMk/>
            <pc:sldMk cId="2926099235" sldId="309"/>
            <ac:spMk id="4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7T09:49:11.310" v="491" actId="20577"/>
          <ac:spMkLst>
            <pc:docMk/>
            <pc:sldMk cId="2926099235" sldId="309"/>
            <ac:spMk id="5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7T09:46:31.082" v="326" actId="6549"/>
          <ac:spMkLst>
            <pc:docMk/>
            <pc:sldMk cId="2926099235" sldId="309"/>
            <ac:spMk id="7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27T09:38:31.899" v="298" actId="478"/>
          <ac:picMkLst>
            <pc:docMk/>
            <pc:sldMk cId="2926099235" sldId="309"/>
            <ac:picMk id="3" creationId="{A8A7BE56-7162-4A02-8DC9-59FB6955A850}"/>
          </ac:picMkLst>
        </pc:picChg>
      </pc:sldChg>
      <pc:sldChg chg="add del">
        <pc:chgData name="Jurgen" userId="52eb3323-2a86-4cda-bbf0-4c55aeb627d8" providerId="ADAL" clId="{00CD9BBB-8C6D-4B67-93D2-9E40F660C7B4}" dt="2021-12-28T07:09:26.508" v="889" actId="47"/>
        <pc:sldMkLst>
          <pc:docMk/>
          <pc:sldMk cId="1642590948" sldId="310"/>
        </pc:sldMkLst>
      </pc:sldChg>
      <pc:sldChg chg="modSp add mod">
        <pc:chgData name="Jurgen" userId="52eb3323-2a86-4cda-bbf0-4c55aeb627d8" providerId="ADAL" clId="{00CD9BBB-8C6D-4B67-93D2-9E40F660C7B4}" dt="2021-12-28T07:12:35.314" v="891" actId="14100"/>
        <pc:sldMkLst>
          <pc:docMk/>
          <pc:sldMk cId="1045027038" sldId="311"/>
        </pc:sldMkLst>
        <pc:spChg chg="mod">
          <ac:chgData name="Jurgen" userId="52eb3323-2a86-4cda-bbf0-4c55aeb627d8" providerId="ADAL" clId="{00CD9BBB-8C6D-4B67-93D2-9E40F660C7B4}" dt="2021-12-28T07:12:35.314" v="891" actId="14100"/>
          <ac:spMkLst>
            <pc:docMk/>
            <pc:sldMk cId="1045027038" sldId="311"/>
            <ac:spMk id="5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7T09:52:54.913" v="518" actId="20577"/>
          <ac:spMkLst>
            <pc:docMk/>
            <pc:sldMk cId="1045027038" sldId="311"/>
            <ac:spMk id="7" creationId="{00000000-0000-0000-0000-000000000000}"/>
          </ac:spMkLst>
        </pc:spChg>
      </pc:sldChg>
      <pc:sldChg chg="addSp delSp modSp add mod">
        <pc:chgData name="Jurgen" userId="52eb3323-2a86-4cda-bbf0-4c55aeb627d8" providerId="ADAL" clId="{00CD9BBB-8C6D-4B67-93D2-9E40F660C7B4}" dt="2021-12-28T07:34:23.718" v="954" actId="1076"/>
        <pc:sldMkLst>
          <pc:docMk/>
          <pc:sldMk cId="2804650920" sldId="312"/>
        </pc:sldMkLst>
        <pc:spChg chg="del mod">
          <ac:chgData name="Jurgen" userId="52eb3323-2a86-4cda-bbf0-4c55aeb627d8" providerId="ADAL" clId="{00CD9BBB-8C6D-4B67-93D2-9E40F660C7B4}" dt="2021-12-28T07:20:27.395" v="894" actId="478"/>
          <ac:spMkLst>
            <pc:docMk/>
            <pc:sldMk cId="2804650920" sldId="312"/>
            <ac:spMk id="5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8T07:21:18.873" v="900" actId="20577"/>
          <ac:spMkLst>
            <pc:docMk/>
            <pc:sldMk cId="2804650920" sldId="312"/>
            <ac:spMk id="7" creationId="{00000000-0000-0000-0000-000000000000}"/>
          </ac:spMkLst>
        </pc:spChg>
        <pc:spChg chg="add del mod">
          <ac:chgData name="Jurgen" userId="52eb3323-2a86-4cda-bbf0-4c55aeb627d8" providerId="ADAL" clId="{00CD9BBB-8C6D-4B67-93D2-9E40F660C7B4}" dt="2021-12-28T07:34:04.948" v="951" actId="21"/>
          <ac:spMkLst>
            <pc:docMk/>
            <pc:sldMk cId="2804650920" sldId="312"/>
            <ac:spMk id="8" creationId="{3A8FD06F-442B-42B6-8984-B8A890249E94}"/>
          </ac:spMkLst>
        </pc:spChg>
        <pc:spChg chg="add mod">
          <ac:chgData name="Jurgen" userId="52eb3323-2a86-4cda-bbf0-4c55aeb627d8" providerId="ADAL" clId="{00CD9BBB-8C6D-4B67-93D2-9E40F660C7B4}" dt="2021-12-28T07:34:17.818" v="953"/>
          <ac:spMkLst>
            <pc:docMk/>
            <pc:sldMk cId="2804650920" sldId="312"/>
            <ac:spMk id="9" creationId="{9CD3A766-9E24-42D7-A7F1-4FF182E08D7F}"/>
          </ac:spMkLst>
        </pc:spChg>
        <pc:picChg chg="add mod">
          <ac:chgData name="Jurgen" userId="52eb3323-2a86-4cda-bbf0-4c55aeb627d8" providerId="ADAL" clId="{00CD9BBB-8C6D-4B67-93D2-9E40F660C7B4}" dt="2021-12-28T07:34:23.718" v="954" actId="1076"/>
          <ac:picMkLst>
            <pc:docMk/>
            <pc:sldMk cId="2804650920" sldId="312"/>
            <ac:picMk id="6" creationId="{524080BE-B48B-4366-95D1-D262B1347FEE}"/>
          </ac:picMkLst>
        </pc:picChg>
      </pc:sldChg>
      <pc:sldChg chg="addSp delSp modSp add mod">
        <pc:chgData name="Jurgen" userId="52eb3323-2a86-4cda-bbf0-4c55aeb627d8" providerId="ADAL" clId="{00CD9BBB-8C6D-4B67-93D2-9E40F660C7B4}" dt="2021-12-28T08:14:34.858" v="1233" actId="14100"/>
        <pc:sldMkLst>
          <pc:docMk/>
          <pc:sldMk cId="351868921" sldId="313"/>
        </pc:sldMkLst>
        <pc:spChg chg="add mod">
          <ac:chgData name="Jurgen" userId="52eb3323-2a86-4cda-bbf0-4c55aeb627d8" providerId="ADAL" clId="{00CD9BBB-8C6D-4B67-93D2-9E40F660C7B4}" dt="2021-12-28T07:38:47.422" v="981" actId="1076"/>
          <ac:spMkLst>
            <pc:docMk/>
            <pc:sldMk cId="351868921" sldId="313"/>
            <ac:spMk id="8" creationId="{2D6FC71F-A61C-4B29-AA06-79AF76DAD9CD}"/>
          </ac:spMkLst>
        </pc:spChg>
        <pc:spChg chg="add del mod">
          <ac:chgData name="Jurgen" userId="52eb3323-2a86-4cda-bbf0-4c55aeb627d8" providerId="ADAL" clId="{00CD9BBB-8C6D-4B67-93D2-9E40F660C7B4}" dt="2021-12-28T07:38:30.355" v="978" actId="21"/>
          <ac:spMkLst>
            <pc:docMk/>
            <pc:sldMk cId="351868921" sldId="313"/>
            <ac:spMk id="9" creationId="{9CD3A766-9E24-42D7-A7F1-4FF182E08D7F}"/>
          </ac:spMkLst>
        </pc:spChg>
        <pc:picChg chg="del">
          <ac:chgData name="Jurgen" userId="52eb3323-2a86-4cda-bbf0-4c55aeb627d8" providerId="ADAL" clId="{00CD9BBB-8C6D-4B67-93D2-9E40F660C7B4}" dt="2021-12-28T07:38:33.115" v="979" actId="478"/>
          <ac:picMkLst>
            <pc:docMk/>
            <pc:sldMk cId="351868921" sldId="313"/>
            <ac:picMk id="6" creationId="{524080BE-B48B-4366-95D1-D262B1347FEE}"/>
          </ac:picMkLst>
        </pc:picChg>
        <pc:picChg chg="add mod modCrop">
          <ac:chgData name="Jurgen" userId="52eb3323-2a86-4cda-bbf0-4c55aeb627d8" providerId="ADAL" clId="{00CD9BBB-8C6D-4B67-93D2-9E40F660C7B4}" dt="2021-12-28T08:14:34.858" v="1233" actId="14100"/>
          <ac:picMkLst>
            <pc:docMk/>
            <pc:sldMk cId="351868921" sldId="313"/>
            <ac:picMk id="10" creationId="{407A2605-0B28-4D14-9856-84A2192FA7AD}"/>
          </ac:picMkLst>
        </pc:picChg>
      </pc:sldChg>
      <pc:sldChg chg="addSp delSp modSp add mod">
        <pc:chgData name="Jurgen" userId="52eb3323-2a86-4cda-bbf0-4c55aeb627d8" providerId="ADAL" clId="{00CD9BBB-8C6D-4B67-93D2-9E40F660C7B4}" dt="2021-12-28T08:07:00.331" v="1143" actId="14100"/>
        <pc:sldMkLst>
          <pc:docMk/>
          <pc:sldMk cId="1971238796" sldId="314"/>
        </pc:sldMkLst>
        <pc:spChg chg="mod">
          <ac:chgData name="Jurgen" userId="52eb3323-2a86-4cda-bbf0-4c55aeb627d8" providerId="ADAL" clId="{00CD9BBB-8C6D-4B67-93D2-9E40F660C7B4}" dt="2021-12-28T08:01:23.981" v="996" actId="20577"/>
          <ac:spMkLst>
            <pc:docMk/>
            <pc:sldMk cId="1971238796" sldId="314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8T08:06:42.338" v="1139" actId="14100"/>
          <ac:spMkLst>
            <pc:docMk/>
            <pc:sldMk cId="1971238796" sldId="314"/>
            <ac:spMk id="8" creationId="{2D6FC71F-A61C-4B29-AA06-79AF76DAD9CD}"/>
          </ac:spMkLst>
        </pc:spChg>
        <pc:picChg chg="add mod">
          <ac:chgData name="Jurgen" userId="52eb3323-2a86-4cda-bbf0-4c55aeb627d8" providerId="ADAL" clId="{00CD9BBB-8C6D-4B67-93D2-9E40F660C7B4}" dt="2021-12-28T08:07:00.331" v="1143" actId="14100"/>
          <ac:picMkLst>
            <pc:docMk/>
            <pc:sldMk cId="1971238796" sldId="314"/>
            <ac:picMk id="6" creationId="{C82FFAC5-3725-4685-803A-A85DAE3F429E}"/>
          </ac:picMkLst>
        </pc:picChg>
        <pc:picChg chg="del mod">
          <ac:chgData name="Jurgen" userId="52eb3323-2a86-4cda-bbf0-4c55aeb627d8" providerId="ADAL" clId="{00CD9BBB-8C6D-4B67-93D2-9E40F660C7B4}" dt="2021-12-28T08:05:36.839" v="1080" actId="478"/>
          <ac:picMkLst>
            <pc:docMk/>
            <pc:sldMk cId="1971238796" sldId="314"/>
            <ac:picMk id="10" creationId="{407A2605-0B28-4D14-9856-84A2192FA7AD}"/>
          </ac:picMkLst>
        </pc:picChg>
      </pc:sldChg>
      <pc:sldChg chg="delSp modSp add mod">
        <pc:chgData name="Jurgen" userId="52eb3323-2a86-4cda-bbf0-4c55aeb627d8" providerId="ADAL" clId="{00CD9BBB-8C6D-4B67-93D2-9E40F660C7B4}" dt="2021-12-30T09:00:49.031" v="1943" actId="20577"/>
        <pc:sldMkLst>
          <pc:docMk/>
          <pc:sldMk cId="876430908" sldId="315"/>
        </pc:sldMkLst>
        <pc:spChg chg="mod">
          <ac:chgData name="Jurgen" userId="52eb3323-2a86-4cda-bbf0-4c55aeb627d8" providerId="ADAL" clId="{00CD9BBB-8C6D-4B67-93D2-9E40F660C7B4}" dt="2021-12-30T09:00:49.031" v="1943" actId="20577"/>
          <ac:spMkLst>
            <pc:docMk/>
            <pc:sldMk cId="876430908" sldId="315"/>
            <ac:spMk id="8" creationId="{2D6FC71F-A61C-4B29-AA06-79AF76DAD9CD}"/>
          </ac:spMkLst>
        </pc:spChg>
        <pc:picChg chg="del">
          <ac:chgData name="Jurgen" userId="52eb3323-2a86-4cda-bbf0-4c55aeb627d8" providerId="ADAL" clId="{00CD9BBB-8C6D-4B67-93D2-9E40F660C7B4}" dt="2021-12-28T08:15:14.483" v="1254" actId="478"/>
          <ac:picMkLst>
            <pc:docMk/>
            <pc:sldMk cId="876430908" sldId="315"/>
            <ac:picMk id="6" creationId="{C82FFAC5-3725-4685-803A-A85DAE3F429E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9:11:49.623" v="1913" actId="14100"/>
        <pc:sldMkLst>
          <pc:docMk/>
          <pc:sldMk cId="1834326767" sldId="316"/>
        </pc:sldMkLst>
        <pc:spChg chg="mod">
          <ac:chgData name="Jurgen" userId="52eb3323-2a86-4cda-bbf0-4c55aeb627d8" providerId="ADAL" clId="{00CD9BBB-8C6D-4B67-93D2-9E40F660C7B4}" dt="2021-12-29T09:11:49.623" v="1913" actId="14100"/>
          <ac:spMkLst>
            <pc:docMk/>
            <pc:sldMk cId="1834326767" sldId="316"/>
            <ac:spMk id="7" creationId="{00000000-0000-0000-0000-000000000000}"/>
          </ac:spMkLst>
        </pc:spChg>
        <pc:spChg chg="del mod">
          <ac:chgData name="Jurgen" userId="52eb3323-2a86-4cda-bbf0-4c55aeb627d8" providerId="ADAL" clId="{00CD9BBB-8C6D-4B67-93D2-9E40F660C7B4}" dt="2021-12-29T09:11:08.589" v="1909" actId="478"/>
          <ac:spMkLst>
            <pc:docMk/>
            <pc:sldMk cId="1834326767" sldId="316"/>
            <ac:spMk id="8" creationId="{2D6FC71F-A61C-4B29-AA06-79AF76DAD9CD}"/>
          </ac:spMkLst>
        </pc:spChg>
        <pc:picChg chg="add del mod modCrop">
          <ac:chgData name="Jurgen" userId="52eb3323-2a86-4cda-bbf0-4c55aeb627d8" providerId="ADAL" clId="{00CD9BBB-8C6D-4B67-93D2-9E40F660C7B4}" dt="2021-12-28T08:43:21.985" v="1446" actId="478"/>
          <ac:picMkLst>
            <pc:docMk/>
            <pc:sldMk cId="1834326767" sldId="316"/>
            <ac:picMk id="5" creationId="{9773DCA7-394A-4D35-BC68-EB6A5981468E}"/>
          </ac:picMkLst>
        </pc:picChg>
        <pc:picChg chg="add del mod">
          <ac:chgData name="Jurgen" userId="52eb3323-2a86-4cda-bbf0-4c55aeb627d8" providerId="ADAL" clId="{00CD9BBB-8C6D-4B67-93D2-9E40F660C7B4}" dt="2021-12-28T08:49:16.955" v="1448" actId="478"/>
          <ac:picMkLst>
            <pc:docMk/>
            <pc:sldMk cId="1834326767" sldId="316"/>
            <ac:picMk id="6" creationId="{D803751A-3AB3-458F-A712-21BBD4634482}"/>
          </ac:picMkLst>
        </pc:picChg>
        <pc:picChg chg="add mod modCrop">
          <ac:chgData name="Jurgen" userId="52eb3323-2a86-4cda-bbf0-4c55aeb627d8" providerId="ADAL" clId="{00CD9BBB-8C6D-4B67-93D2-9E40F660C7B4}" dt="2021-12-29T09:11:35.991" v="1912" actId="14100"/>
          <ac:picMkLst>
            <pc:docMk/>
            <pc:sldMk cId="1834326767" sldId="316"/>
            <ac:picMk id="9" creationId="{D89C19C9-BCE8-4C29-8383-DBDA6F62278D}"/>
          </ac:picMkLst>
        </pc:picChg>
        <pc:picChg chg="add del mod">
          <ac:chgData name="Jurgen" userId="52eb3323-2a86-4cda-bbf0-4c55aeb627d8" providerId="ADAL" clId="{00CD9BBB-8C6D-4B67-93D2-9E40F660C7B4}" dt="2021-12-28T08:52:18.846" v="1505" actId="478"/>
          <ac:picMkLst>
            <pc:docMk/>
            <pc:sldMk cId="1834326767" sldId="316"/>
            <ac:picMk id="10" creationId="{AC22C4E1-D9F8-4E43-B9FE-8E1AE0A1A6FB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9:12:21.190" v="1926" actId="14100"/>
        <pc:sldMkLst>
          <pc:docMk/>
          <pc:sldMk cId="370984792" sldId="317"/>
        </pc:sldMkLst>
        <pc:spChg chg="del">
          <ac:chgData name="Jurgen" userId="52eb3323-2a86-4cda-bbf0-4c55aeb627d8" providerId="ADAL" clId="{00CD9BBB-8C6D-4B67-93D2-9E40F660C7B4}" dt="2021-12-29T09:12:03.524" v="1915" actId="478"/>
          <ac:spMkLst>
            <pc:docMk/>
            <pc:sldMk cId="370984792" sldId="317"/>
            <ac:spMk id="7" creationId="{00000000-0000-0000-0000-000000000000}"/>
          </ac:spMkLst>
        </pc:spChg>
        <pc:spChg chg="del mod">
          <ac:chgData name="Jurgen" userId="52eb3323-2a86-4cda-bbf0-4c55aeb627d8" providerId="ADAL" clId="{00CD9BBB-8C6D-4B67-93D2-9E40F660C7B4}" dt="2021-12-29T09:12:00.595" v="1914" actId="478"/>
          <ac:spMkLst>
            <pc:docMk/>
            <pc:sldMk cId="370984792" sldId="317"/>
            <ac:spMk id="8" creationId="{2D6FC71F-A61C-4B29-AA06-79AF76DAD9CD}"/>
          </ac:spMkLst>
        </pc:spChg>
        <pc:spChg chg="add mod">
          <ac:chgData name="Jurgen" userId="52eb3323-2a86-4cda-bbf0-4c55aeb627d8" providerId="ADAL" clId="{00CD9BBB-8C6D-4B67-93D2-9E40F660C7B4}" dt="2021-12-29T09:12:13.361" v="1924" actId="20577"/>
          <ac:spMkLst>
            <pc:docMk/>
            <pc:sldMk cId="370984792" sldId="317"/>
            <ac:spMk id="9" creationId="{1DEE58F1-B955-41E5-BC35-66FD122FC54F}"/>
          </ac:spMkLst>
        </pc:spChg>
        <pc:picChg chg="add mod modCrop">
          <ac:chgData name="Jurgen" userId="52eb3323-2a86-4cda-bbf0-4c55aeb627d8" providerId="ADAL" clId="{00CD9BBB-8C6D-4B67-93D2-9E40F660C7B4}" dt="2021-12-29T09:12:21.190" v="1926" actId="14100"/>
          <ac:picMkLst>
            <pc:docMk/>
            <pc:sldMk cId="370984792" sldId="317"/>
            <ac:picMk id="6" creationId="{1E2CFF92-A78E-44F6-A377-31291B998CA1}"/>
          </ac:picMkLst>
        </pc:picChg>
        <pc:picChg chg="del">
          <ac:chgData name="Jurgen" userId="52eb3323-2a86-4cda-bbf0-4c55aeb627d8" providerId="ADAL" clId="{00CD9BBB-8C6D-4B67-93D2-9E40F660C7B4}" dt="2021-12-28T08:52:34.981" v="1515" actId="478"/>
          <ac:picMkLst>
            <pc:docMk/>
            <pc:sldMk cId="370984792" sldId="317"/>
            <ac:picMk id="9" creationId="{D89C19C9-BCE8-4C29-8383-DBDA6F62278D}"/>
          </ac:picMkLst>
        </pc:picChg>
      </pc:sldChg>
      <pc:sldChg chg="addSp delSp modSp add mod">
        <pc:chgData name="Jurgen" userId="52eb3323-2a86-4cda-bbf0-4c55aeb627d8" providerId="ADAL" clId="{00CD9BBB-8C6D-4B67-93D2-9E40F660C7B4}" dt="2021-12-30T09:05:18.470" v="1944" actId="20577"/>
        <pc:sldMkLst>
          <pc:docMk/>
          <pc:sldMk cId="2825484598" sldId="318"/>
        </pc:sldMkLst>
        <pc:spChg chg="mod">
          <ac:chgData name="Jurgen" userId="52eb3323-2a86-4cda-bbf0-4c55aeb627d8" providerId="ADAL" clId="{00CD9BBB-8C6D-4B67-93D2-9E40F660C7B4}" dt="2021-12-29T08:29:49.707" v="1778" actId="20577"/>
          <ac:spMkLst>
            <pc:docMk/>
            <pc:sldMk cId="2825484598" sldId="318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30T09:05:18.470" v="1944" actId="20577"/>
          <ac:spMkLst>
            <pc:docMk/>
            <pc:sldMk cId="2825484598" sldId="318"/>
            <ac:spMk id="8" creationId="{2D6FC71F-A61C-4B29-AA06-79AF76DAD9CD}"/>
          </ac:spMkLst>
        </pc:spChg>
        <pc:picChg chg="add del mod">
          <ac:chgData name="Jurgen" userId="52eb3323-2a86-4cda-bbf0-4c55aeb627d8" providerId="ADAL" clId="{00CD9BBB-8C6D-4B67-93D2-9E40F660C7B4}" dt="2021-12-29T07:43:20.669" v="1683" actId="478"/>
          <ac:picMkLst>
            <pc:docMk/>
            <pc:sldMk cId="2825484598" sldId="318"/>
            <ac:picMk id="3" creationId="{5D47FA59-184F-4B4E-8EDB-CBE2707EF16B}"/>
          </ac:picMkLst>
        </pc:picChg>
        <pc:picChg chg="del">
          <ac:chgData name="Jurgen" userId="52eb3323-2a86-4cda-bbf0-4c55aeb627d8" providerId="ADAL" clId="{00CD9BBB-8C6D-4B67-93D2-9E40F660C7B4}" dt="2021-12-29T07:37:35.925" v="1679" actId="478"/>
          <ac:picMkLst>
            <pc:docMk/>
            <pc:sldMk cId="2825484598" sldId="318"/>
            <ac:picMk id="6" creationId="{1E2CFF92-A78E-44F6-A377-31291B998CA1}"/>
          </ac:picMkLst>
        </pc:picChg>
        <pc:picChg chg="add mod">
          <ac:chgData name="Jurgen" userId="52eb3323-2a86-4cda-bbf0-4c55aeb627d8" providerId="ADAL" clId="{00CD9BBB-8C6D-4B67-93D2-9E40F660C7B4}" dt="2021-12-29T07:43:29.473" v="1686" actId="14100"/>
          <ac:picMkLst>
            <pc:docMk/>
            <pc:sldMk cId="2825484598" sldId="318"/>
            <ac:picMk id="9" creationId="{806BC0A3-AC3D-46E8-AE3D-0D60896DCE00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8:30:14.080" v="1780"/>
        <pc:sldMkLst>
          <pc:docMk/>
          <pc:sldMk cId="881096582" sldId="319"/>
        </pc:sldMkLst>
        <pc:spChg chg="mod">
          <ac:chgData name="Jurgen" userId="52eb3323-2a86-4cda-bbf0-4c55aeb627d8" providerId="ADAL" clId="{00CD9BBB-8C6D-4B67-93D2-9E40F660C7B4}" dt="2021-12-29T08:30:14.080" v="1780"/>
          <ac:spMkLst>
            <pc:docMk/>
            <pc:sldMk cId="881096582" sldId="319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9T07:46:24.742" v="1716" actId="20577"/>
          <ac:spMkLst>
            <pc:docMk/>
            <pc:sldMk cId="881096582" sldId="319"/>
            <ac:spMk id="8" creationId="{2D6FC71F-A61C-4B29-AA06-79AF76DAD9CD}"/>
          </ac:spMkLst>
        </pc:spChg>
        <pc:picChg chg="add mod">
          <ac:chgData name="Jurgen" userId="52eb3323-2a86-4cda-bbf0-4c55aeb627d8" providerId="ADAL" clId="{00CD9BBB-8C6D-4B67-93D2-9E40F660C7B4}" dt="2021-12-29T07:49:36.209" v="1720" actId="14100"/>
          <ac:picMkLst>
            <pc:docMk/>
            <pc:sldMk cId="881096582" sldId="319"/>
            <ac:picMk id="3" creationId="{BD0780F7-BB1C-4521-9398-4BAB9381623A}"/>
          </ac:picMkLst>
        </pc:picChg>
        <pc:picChg chg="add del">
          <ac:chgData name="Jurgen" userId="52eb3323-2a86-4cda-bbf0-4c55aeb627d8" providerId="ADAL" clId="{00CD9BBB-8C6D-4B67-93D2-9E40F660C7B4}" dt="2021-12-29T07:52:31.794" v="1723" actId="478"/>
          <ac:picMkLst>
            <pc:docMk/>
            <pc:sldMk cId="881096582" sldId="319"/>
            <ac:picMk id="6" creationId="{C7867265-5F4C-4EB3-A505-9A3903E5269C}"/>
          </ac:picMkLst>
        </pc:picChg>
        <pc:picChg chg="del">
          <ac:chgData name="Jurgen" userId="52eb3323-2a86-4cda-bbf0-4c55aeb627d8" providerId="ADAL" clId="{00CD9BBB-8C6D-4B67-93D2-9E40F660C7B4}" dt="2021-12-29T07:49:12.540" v="1717" actId="478"/>
          <ac:picMkLst>
            <pc:docMk/>
            <pc:sldMk cId="881096582" sldId="319"/>
            <ac:picMk id="9" creationId="{806BC0A3-AC3D-46E8-AE3D-0D60896DCE00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8:30:23.101" v="1782"/>
        <pc:sldMkLst>
          <pc:docMk/>
          <pc:sldMk cId="1224427151" sldId="320"/>
        </pc:sldMkLst>
        <pc:spChg chg="mod">
          <ac:chgData name="Jurgen" userId="52eb3323-2a86-4cda-bbf0-4c55aeb627d8" providerId="ADAL" clId="{00CD9BBB-8C6D-4B67-93D2-9E40F660C7B4}" dt="2021-12-29T08:30:23.101" v="1782"/>
          <ac:spMkLst>
            <pc:docMk/>
            <pc:sldMk cId="1224427151" sldId="320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9T07:52:42.633" v="1741" actId="20577"/>
          <ac:spMkLst>
            <pc:docMk/>
            <pc:sldMk cId="1224427151" sldId="320"/>
            <ac:spMk id="8" creationId="{2D6FC71F-A61C-4B29-AA06-79AF76DAD9CD}"/>
          </ac:spMkLst>
        </pc:spChg>
        <pc:picChg chg="del">
          <ac:chgData name="Jurgen" userId="52eb3323-2a86-4cda-bbf0-4c55aeb627d8" providerId="ADAL" clId="{00CD9BBB-8C6D-4B67-93D2-9E40F660C7B4}" dt="2021-12-29T07:52:45.158" v="1742" actId="478"/>
          <ac:picMkLst>
            <pc:docMk/>
            <pc:sldMk cId="1224427151" sldId="320"/>
            <ac:picMk id="3" creationId="{BD0780F7-BB1C-4521-9398-4BAB9381623A}"/>
          </ac:picMkLst>
        </pc:picChg>
        <pc:picChg chg="add mod">
          <ac:chgData name="Jurgen" userId="52eb3323-2a86-4cda-bbf0-4c55aeb627d8" providerId="ADAL" clId="{00CD9BBB-8C6D-4B67-93D2-9E40F660C7B4}" dt="2021-12-29T07:53:54.585" v="1748" actId="14100"/>
          <ac:picMkLst>
            <pc:docMk/>
            <pc:sldMk cId="1224427151" sldId="320"/>
            <ac:picMk id="5" creationId="{91F359C7-8157-4968-84C3-6D2C1D1A209E}"/>
          </ac:picMkLst>
        </pc:picChg>
        <pc:picChg chg="del mod">
          <ac:chgData name="Jurgen" userId="52eb3323-2a86-4cda-bbf0-4c55aeb627d8" providerId="ADAL" clId="{00CD9BBB-8C6D-4B67-93D2-9E40F660C7B4}" dt="2021-12-29T07:53:33.364" v="1745" actId="478"/>
          <ac:picMkLst>
            <pc:docMk/>
            <pc:sldMk cId="1224427151" sldId="320"/>
            <ac:picMk id="6" creationId="{C7867265-5F4C-4EB3-A505-9A3903E5269C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8:30:30.818" v="1784"/>
        <pc:sldMkLst>
          <pc:docMk/>
          <pc:sldMk cId="2192181831" sldId="321"/>
        </pc:sldMkLst>
        <pc:spChg chg="mod">
          <ac:chgData name="Jurgen" userId="52eb3323-2a86-4cda-bbf0-4c55aeb627d8" providerId="ADAL" clId="{00CD9BBB-8C6D-4B67-93D2-9E40F660C7B4}" dt="2021-12-29T08:30:30.818" v="1784"/>
          <ac:spMkLst>
            <pc:docMk/>
            <pc:sldMk cId="2192181831" sldId="321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9T08:18:38.812" v="1764" actId="6549"/>
          <ac:spMkLst>
            <pc:docMk/>
            <pc:sldMk cId="2192181831" sldId="321"/>
            <ac:spMk id="8" creationId="{2D6FC71F-A61C-4B29-AA06-79AF76DAD9CD}"/>
          </ac:spMkLst>
        </pc:spChg>
        <pc:picChg chg="add mod">
          <ac:chgData name="Jurgen" userId="52eb3323-2a86-4cda-bbf0-4c55aeb627d8" providerId="ADAL" clId="{00CD9BBB-8C6D-4B67-93D2-9E40F660C7B4}" dt="2021-12-29T08:23:27.358" v="1768" actId="14100"/>
          <ac:picMkLst>
            <pc:docMk/>
            <pc:sldMk cId="2192181831" sldId="321"/>
            <ac:picMk id="3" creationId="{DC31DC20-CA20-4596-B8AD-564958A7E047}"/>
          </ac:picMkLst>
        </pc:picChg>
        <pc:picChg chg="del">
          <ac:chgData name="Jurgen" userId="52eb3323-2a86-4cda-bbf0-4c55aeb627d8" providerId="ADAL" clId="{00CD9BBB-8C6D-4B67-93D2-9E40F660C7B4}" dt="2021-12-29T08:18:40.764" v="1765" actId="478"/>
          <ac:picMkLst>
            <pc:docMk/>
            <pc:sldMk cId="2192181831" sldId="321"/>
            <ac:picMk id="5" creationId="{91F359C7-8157-4968-84C3-6D2C1D1A209E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8:42:56.796" v="1864" actId="20577"/>
        <pc:sldMkLst>
          <pc:docMk/>
          <pc:sldMk cId="425746531" sldId="322"/>
        </pc:sldMkLst>
        <pc:spChg chg="mod">
          <ac:chgData name="Jurgen" userId="52eb3323-2a86-4cda-bbf0-4c55aeb627d8" providerId="ADAL" clId="{00CD9BBB-8C6D-4B67-93D2-9E40F660C7B4}" dt="2021-12-29T08:30:46.555" v="1793" actId="20577"/>
          <ac:spMkLst>
            <pc:docMk/>
            <pc:sldMk cId="425746531" sldId="322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29T08:42:56.796" v="1864" actId="20577"/>
          <ac:spMkLst>
            <pc:docMk/>
            <pc:sldMk cId="425746531" sldId="322"/>
            <ac:spMk id="8" creationId="{2D6FC71F-A61C-4B29-AA06-79AF76DAD9CD}"/>
          </ac:spMkLst>
        </pc:spChg>
        <pc:picChg chg="del">
          <ac:chgData name="Jurgen" userId="52eb3323-2a86-4cda-bbf0-4c55aeb627d8" providerId="ADAL" clId="{00CD9BBB-8C6D-4B67-93D2-9E40F660C7B4}" dt="2021-12-29T08:32:03.680" v="1839" actId="478"/>
          <ac:picMkLst>
            <pc:docMk/>
            <pc:sldMk cId="425746531" sldId="322"/>
            <ac:picMk id="3" creationId="{DC31DC20-CA20-4596-B8AD-564958A7E047}"/>
          </ac:picMkLst>
        </pc:picChg>
        <pc:picChg chg="add mod">
          <ac:chgData name="Jurgen" userId="52eb3323-2a86-4cda-bbf0-4c55aeb627d8" providerId="ADAL" clId="{00CD9BBB-8C6D-4B67-93D2-9E40F660C7B4}" dt="2021-12-29T08:42:39.472" v="1842" actId="14100"/>
          <ac:picMkLst>
            <pc:docMk/>
            <pc:sldMk cId="425746531" sldId="322"/>
            <ac:picMk id="5" creationId="{53C5C62F-EE78-44B8-9B6F-C21C0822638A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8:50:27.551" v="1905" actId="20577"/>
        <pc:sldMkLst>
          <pc:docMk/>
          <pc:sldMk cId="3317363838" sldId="323"/>
        </pc:sldMkLst>
        <pc:spChg chg="mod">
          <ac:chgData name="Jurgen" userId="52eb3323-2a86-4cda-bbf0-4c55aeb627d8" providerId="ADAL" clId="{00CD9BBB-8C6D-4B67-93D2-9E40F660C7B4}" dt="2021-12-29T08:50:27.551" v="1905" actId="20577"/>
          <ac:spMkLst>
            <pc:docMk/>
            <pc:sldMk cId="3317363838" sldId="323"/>
            <ac:spMk id="8" creationId="{2D6FC71F-A61C-4B29-AA06-79AF76DAD9CD}"/>
          </ac:spMkLst>
        </pc:spChg>
        <pc:picChg chg="add mod">
          <ac:chgData name="Jurgen" userId="52eb3323-2a86-4cda-bbf0-4c55aeb627d8" providerId="ADAL" clId="{00CD9BBB-8C6D-4B67-93D2-9E40F660C7B4}" dt="2021-12-29T08:49:22.849" v="1897" actId="1035"/>
          <ac:picMkLst>
            <pc:docMk/>
            <pc:sldMk cId="3317363838" sldId="323"/>
            <ac:picMk id="3" creationId="{2C41C362-5E47-4505-8BBE-853783035B4E}"/>
          </ac:picMkLst>
        </pc:picChg>
        <pc:picChg chg="del">
          <ac:chgData name="Jurgen" userId="52eb3323-2a86-4cda-bbf0-4c55aeb627d8" providerId="ADAL" clId="{00CD9BBB-8C6D-4B67-93D2-9E40F660C7B4}" dt="2021-12-29T08:46:50.140" v="1866" actId="478"/>
          <ac:picMkLst>
            <pc:docMk/>
            <pc:sldMk cId="3317363838" sldId="323"/>
            <ac:picMk id="5" creationId="{53C5C62F-EE78-44B8-9B6F-C21C0822638A}"/>
          </ac:picMkLst>
        </pc:picChg>
        <pc:picChg chg="add del mod">
          <ac:chgData name="Jurgen" userId="52eb3323-2a86-4cda-bbf0-4c55aeb627d8" providerId="ADAL" clId="{00CD9BBB-8C6D-4B67-93D2-9E40F660C7B4}" dt="2021-12-29T08:50:04.802" v="1901" actId="478"/>
          <ac:picMkLst>
            <pc:docMk/>
            <pc:sldMk cId="3317363838" sldId="323"/>
            <ac:picMk id="9" creationId="{6437472C-8F9B-4C0F-BC0D-5EF3E07739F8}"/>
          </ac:picMkLst>
        </pc:picChg>
        <pc:picChg chg="add mod">
          <ac:chgData name="Jurgen" userId="52eb3323-2a86-4cda-bbf0-4c55aeb627d8" providerId="ADAL" clId="{00CD9BBB-8C6D-4B67-93D2-9E40F660C7B4}" dt="2021-12-29T08:50:22.295" v="1904" actId="14100"/>
          <ac:picMkLst>
            <pc:docMk/>
            <pc:sldMk cId="3317363838" sldId="323"/>
            <ac:picMk id="11" creationId="{9184ADE4-923A-43D0-8E96-9B6DC9A4A990}"/>
          </ac:picMkLst>
        </pc:picChg>
      </pc:sldChg>
      <pc:sldChg chg="addSp delSp modSp add mod">
        <pc:chgData name="Jurgen" userId="52eb3323-2a86-4cda-bbf0-4c55aeb627d8" providerId="ADAL" clId="{00CD9BBB-8C6D-4B67-93D2-9E40F660C7B4}" dt="2021-12-29T09:29:01.606" v="1942" actId="14100"/>
        <pc:sldMkLst>
          <pc:docMk/>
          <pc:sldMk cId="2977683167" sldId="324"/>
        </pc:sldMkLst>
        <pc:spChg chg="mod">
          <ac:chgData name="Jurgen" userId="52eb3323-2a86-4cda-bbf0-4c55aeb627d8" providerId="ADAL" clId="{00CD9BBB-8C6D-4B67-93D2-9E40F660C7B4}" dt="2021-12-29T09:12:38.448" v="1937" actId="20577"/>
          <ac:spMkLst>
            <pc:docMk/>
            <pc:sldMk cId="2977683167" sldId="324"/>
            <ac:spMk id="7" creationId="{00000000-0000-0000-0000-000000000000}"/>
          </ac:spMkLst>
        </pc:spChg>
        <pc:spChg chg="del mod">
          <ac:chgData name="Jurgen" userId="52eb3323-2a86-4cda-bbf0-4c55aeb627d8" providerId="ADAL" clId="{00CD9BBB-8C6D-4B67-93D2-9E40F660C7B4}" dt="2021-12-29T09:12:48.773" v="1939" actId="478"/>
          <ac:spMkLst>
            <pc:docMk/>
            <pc:sldMk cId="2977683167" sldId="324"/>
            <ac:spMk id="8" creationId="{2D6FC71F-A61C-4B29-AA06-79AF76DAD9CD}"/>
          </ac:spMkLst>
        </pc:spChg>
        <pc:picChg chg="add mod">
          <ac:chgData name="Jurgen" userId="52eb3323-2a86-4cda-bbf0-4c55aeb627d8" providerId="ADAL" clId="{00CD9BBB-8C6D-4B67-93D2-9E40F660C7B4}" dt="2021-12-29T09:29:01.606" v="1942" actId="14100"/>
          <ac:picMkLst>
            <pc:docMk/>
            <pc:sldMk cId="2977683167" sldId="324"/>
            <ac:picMk id="3" creationId="{8B3D9E72-6E04-4A3C-BAA5-407EB14D2854}"/>
          </ac:picMkLst>
        </pc:picChg>
      </pc:sldChg>
      <pc:sldChg chg="delSp modSp add mod">
        <pc:chgData name="Jurgen" userId="52eb3323-2a86-4cda-bbf0-4c55aeb627d8" providerId="ADAL" clId="{00CD9BBB-8C6D-4B67-93D2-9E40F660C7B4}" dt="2021-12-30T10:06:45.273" v="2115" actId="14100"/>
        <pc:sldMkLst>
          <pc:docMk/>
          <pc:sldMk cId="3977991592" sldId="325"/>
        </pc:sldMkLst>
        <pc:spChg chg="mod">
          <ac:chgData name="Jurgen" userId="52eb3323-2a86-4cda-bbf0-4c55aeb627d8" providerId="ADAL" clId="{00CD9BBB-8C6D-4B67-93D2-9E40F660C7B4}" dt="2021-12-30T10:04:35.161" v="1960" actId="20577"/>
          <ac:spMkLst>
            <pc:docMk/>
            <pc:sldMk cId="3977991592" sldId="325"/>
            <ac:spMk id="7" creationId="{00000000-0000-0000-0000-000000000000}"/>
          </ac:spMkLst>
        </pc:spChg>
        <pc:spChg chg="mod">
          <ac:chgData name="Jurgen" userId="52eb3323-2a86-4cda-bbf0-4c55aeb627d8" providerId="ADAL" clId="{00CD9BBB-8C6D-4B67-93D2-9E40F660C7B4}" dt="2021-12-30T10:06:45.273" v="2115" actId="14100"/>
          <ac:spMkLst>
            <pc:docMk/>
            <pc:sldMk cId="3977991592" sldId="325"/>
            <ac:spMk id="8" creationId="{2D6FC71F-A61C-4B29-AA06-79AF76DAD9CD}"/>
          </ac:spMkLst>
        </pc:spChg>
        <pc:picChg chg="del">
          <ac:chgData name="Jurgen" userId="52eb3323-2a86-4cda-bbf0-4c55aeb627d8" providerId="ADAL" clId="{00CD9BBB-8C6D-4B67-93D2-9E40F660C7B4}" dt="2021-12-30T10:03:57.276" v="1947" actId="478"/>
          <ac:picMkLst>
            <pc:docMk/>
            <pc:sldMk cId="3977991592" sldId="325"/>
            <ac:picMk id="3" creationId="{2C41C362-5E47-4505-8BBE-853783035B4E}"/>
          </ac:picMkLst>
        </pc:picChg>
        <pc:picChg chg="del">
          <ac:chgData name="Jurgen" userId="52eb3323-2a86-4cda-bbf0-4c55aeb627d8" providerId="ADAL" clId="{00CD9BBB-8C6D-4B67-93D2-9E40F660C7B4}" dt="2021-12-30T10:03:56.258" v="1946" actId="478"/>
          <ac:picMkLst>
            <pc:docMk/>
            <pc:sldMk cId="3977991592" sldId="325"/>
            <ac:picMk id="11" creationId="{9184ADE4-923A-43D0-8E96-9B6DC9A4A990}"/>
          </ac:picMkLst>
        </pc:picChg>
      </pc:sldChg>
      <pc:sldChg chg="addSp delSp modSp add mod">
        <pc:chgData name="Jurgen" userId="52eb3323-2a86-4cda-bbf0-4c55aeb627d8" providerId="ADAL" clId="{00CD9BBB-8C6D-4B67-93D2-9E40F660C7B4}" dt="2021-12-30T10:11:12.258" v="2136" actId="14100"/>
        <pc:sldMkLst>
          <pc:docMk/>
          <pc:sldMk cId="77595651" sldId="326"/>
        </pc:sldMkLst>
        <pc:spChg chg="mod">
          <ac:chgData name="Jurgen" userId="52eb3323-2a86-4cda-bbf0-4c55aeb627d8" providerId="ADAL" clId="{00CD9BBB-8C6D-4B67-93D2-9E40F660C7B4}" dt="2021-12-30T10:09:30.165" v="2131" actId="20577"/>
          <ac:spMkLst>
            <pc:docMk/>
            <pc:sldMk cId="77595651" sldId="326"/>
            <ac:spMk id="7" creationId="{00000000-0000-0000-0000-000000000000}"/>
          </ac:spMkLst>
        </pc:spChg>
        <pc:spChg chg="del">
          <ac:chgData name="Jurgen" userId="52eb3323-2a86-4cda-bbf0-4c55aeb627d8" providerId="ADAL" clId="{00CD9BBB-8C6D-4B67-93D2-9E40F660C7B4}" dt="2021-12-30T10:09:16.768" v="2117" actId="478"/>
          <ac:spMkLst>
            <pc:docMk/>
            <pc:sldMk cId="77595651" sldId="326"/>
            <ac:spMk id="8" creationId="{2D6FC71F-A61C-4B29-AA06-79AF76DAD9CD}"/>
          </ac:spMkLst>
        </pc:spChg>
        <pc:picChg chg="add del">
          <ac:chgData name="Jurgen" userId="52eb3323-2a86-4cda-bbf0-4c55aeb627d8" providerId="ADAL" clId="{00CD9BBB-8C6D-4B67-93D2-9E40F660C7B4}" dt="2021-12-30T10:09:39.232" v="2133" actId="478"/>
          <ac:picMkLst>
            <pc:docMk/>
            <pc:sldMk cId="77595651" sldId="326"/>
            <ac:picMk id="2" creationId="{FDAA9294-A2DF-49AD-BCD0-FCC7E2162AD3}"/>
          </ac:picMkLst>
        </pc:picChg>
        <pc:picChg chg="add mod">
          <ac:chgData name="Jurgen" userId="52eb3323-2a86-4cda-bbf0-4c55aeb627d8" providerId="ADAL" clId="{00CD9BBB-8C6D-4B67-93D2-9E40F660C7B4}" dt="2021-12-30T10:11:12.258" v="2136" actId="14100"/>
          <ac:picMkLst>
            <pc:docMk/>
            <pc:sldMk cId="77595651" sldId="326"/>
            <ac:picMk id="6" creationId="{B1229F08-0390-4D71-8248-9A9212C291F7}"/>
          </ac:picMkLst>
        </pc:picChg>
      </pc:sldChg>
      <pc:sldChg chg="addSp delSp modSp add mod">
        <pc:chgData name="Jurgen" userId="52eb3323-2a86-4cda-bbf0-4c55aeb627d8" providerId="ADAL" clId="{00CD9BBB-8C6D-4B67-93D2-9E40F660C7B4}" dt="2021-12-30T10:13:53.483" v="2145" actId="1037"/>
        <pc:sldMkLst>
          <pc:docMk/>
          <pc:sldMk cId="1423455353" sldId="327"/>
        </pc:sldMkLst>
        <pc:spChg chg="mod">
          <ac:chgData name="Jurgen" userId="52eb3323-2a86-4cda-bbf0-4c55aeb627d8" providerId="ADAL" clId="{00CD9BBB-8C6D-4B67-93D2-9E40F660C7B4}" dt="2021-12-30T10:11:43.563" v="2140" actId="20577"/>
          <ac:spMkLst>
            <pc:docMk/>
            <pc:sldMk cId="1423455353" sldId="327"/>
            <ac:spMk id="7" creationId="{00000000-0000-0000-0000-000000000000}"/>
          </ac:spMkLst>
        </pc:spChg>
        <pc:picChg chg="add mod">
          <ac:chgData name="Jurgen" userId="52eb3323-2a86-4cda-bbf0-4c55aeb627d8" providerId="ADAL" clId="{00CD9BBB-8C6D-4B67-93D2-9E40F660C7B4}" dt="2021-12-30T10:13:53.483" v="2145" actId="1037"/>
          <ac:picMkLst>
            <pc:docMk/>
            <pc:sldMk cId="1423455353" sldId="327"/>
            <ac:picMk id="5" creationId="{86282732-1A65-4C7E-B1D6-47041D20043C}"/>
          </ac:picMkLst>
        </pc:picChg>
        <pc:picChg chg="del">
          <ac:chgData name="Jurgen" userId="52eb3323-2a86-4cda-bbf0-4c55aeb627d8" providerId="ADAL" clId="{00CD9BBB-8C6D-4B67-93D2-9E40F660C7B4}" dt="2021-12-30T10:11:33.947" v="2138" actId="478"/>
          <ac:picMkLst>
            <pc:docMk/>
            <pc:sldMk cId="1423455353" sldId="327"/>
            <ac:picMk id="6" creationId="{B1229F08-0390-4D71-8248-9A9212C291F7}"/>
          </ac:picMkLst>
        </pc:picChg>
      </pc:sldChg>
      <pc:sldChg chg="addSp delSp modSp add mod">
        <pc:chgData name="Jurgen" userId="52eb3323-2a86-4cda-bbf0-4c55aeb627d8" providerId="ADAL" clId="{00CD9BBB-8C6D-4B67-93D2-9E40F660C7B4}" dt="2021-12-30T10:15:41.529" v="2152" actId="14100"/>
        <pc:sldMkLst>
          <pc:docMk/>
          <pc:sldMk cId="3455849611" sldId="328"/>
        </pc:sldMkLst>
        <pc:spChg chg="mod">
          <ac:chgData name="Jurgen" userId="52eb3323-2a86-4cda-bbf0-4c55aeb627d8" providerId="ADAL" clId="{00CD9BBB-8C6D-4B67-93D2-9E40F660C7B4}" dt="2021-12-30T10:14:10.634" v="2149" actId="20577"/>
          <ac:spMkLst>
            <pc:docMk/>
            <pc:sldMk cId="3455849611" sldId="328"/>
            <ac:spMk id="7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30T10:14:06.945" v="2147" actId="478"/>
          <ac:picMkLst>
            <pc:docMk/>
            <pc:sldMk cId="3455849611" sldId="328"/>
            <ac:picMk id="5" creationId="{86282732-1A65-4C7E-B1D6-47041D20043C}"/>
          </ac:picMkLst>
        </pc:picChg>
        <pc:picChg chg="add mod">
          <ac:chgData name="Jurgen" userId="52eb3323-2a86-4cda-bbf0-4c55aeb627d8" providerId="ADAL" clId="{00CD9BBB-8C6D-4B67-93D2-9E40F660C7B4}" dt="2021-12-30T10:15:41.529" v="2152" actId="14100"/>
          <ac:picMkLst>
            <pc:docMk/>
            <pc:sldMk cId="3455849611" sldId="328"/>
            <ac:picMk id="6" creationId="{F2B5E0AE-377F-47F5-9846-B7C37FACFFAA}"/>
          </ac:picMkLst>
        </pc:picChg>
      </pc:sldChg>
      <pc:sldChg chg="addSp delSp modSp add mod">
        <pc:chgData name="Jurgen" userId="52eb3323-2a86-4cda-bbf0-4c55aeb627d8" providerId="ADAL" clId="{00CD9BBB-8C6D-4B67-93D2-9E40F660C7B4}" dt="2021-12-30T10:41:59.391" v="2305" actId="20577"/>
        <pc:sldMkLst>
          <pc:docMk/>
          <pc:sldMk cId="1806818476" sldId="329"/>
        </pc:sldMkLst>
        <pc:spChg chg="mod">
          <ac:chgData name="Jurgen" userId="52eb3323-2a86-4cda-bbf0-4c55aeb627d8" providerId="ADAL" clId="{00CD9BBB-8C6D-4B67-93D2-9E40F660C7B4}" dt="2021-12-30T10:39:38.253" v="2166" actId="20577"/>
          <ac:spMkLst>
            <pc:docMk/>
            <pc:sldMk cId="1806818476" sldId="329"/>
            <ac:spMk id="4" creationId="{00000000-0000-0000-0000-000000000000}"/>
          </ac:spMkLst>
        </pc:spChg>
        <pc:spChg chg="add mod">
          <ac:chgData name="Jurgen" userId="52eb3323-2a86-4cda-bbf0-4c55aeb627d8" providerId="ADAL" clId="{00CD9BBB-8C6D-4B67-93D2-9E40F660C7B4}" dt="2021-12-30T10:41:59.391" v="2305" actId="20577"/>
          <ac:spMkLst>
            <pc:docMk/>
            <pc:sldMk cId="1806818476" sldId="329"/>
            <ac:spMk id="5" creationId="{FC9C029A-C373-40CA-85B1-D2ED09A0116F}"/>
          </ac:spMkLst>
        </pc:spChg>
        <pc:spChg chg="mod">
          <ac:chgData name="Jurgen" userId="52eb3323-2a86-4cda-bbf0-4c55aeb627d8" providerId="ADAL" clId="{00CD9BBB-8C6D-4B67-93D2-9E40F660C7B4}" dt="2021-12-30T10:40:17.257" v="2179" actId="20577"/>
          <ac:spMkLst>
            <pc:docMk/>
            <pc:sldMk cId="1806818476" sldId="329"/>
            <ac:spMk id="7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30T10:39:23.177" v="2154" actId="478"/>
          <ac:picMkLst>
            <pc:docMk/>
            <pc:sldMk cId="1806818476" sldId="329"/>
            <ac:picMk id="6" creationId="{F2B5E0AE-377F-47F5-9846-B7C37FACFFAA}"/>
          </ac:picMkLst>
        </pc:picChg>
      </pc:sldChg>
      <pc:sldChg chg="modSp add mod">
        <pc:chgData name="Jurgen" userId="52eb3323-2a86-4cda-bbf0-4c55aeb627d8" providerId="ADAL" clId="{00CD9BBB-8C6D-4B67-93D2-9E40F660C7B4}" dt="2021-12-31T08:09:09.794" v="2675" actId="20577"/>
        <pc:sldMkLst>
          <pc:docMk/>
          <pc:sldMk cId="2928651949" sldId="330"/>
        </pc:sldMkLst>
        <pc:spChg chg="mod">
          <ac:chgData name="Jurgen" userId="52eb3323-2a86-4cda-bbf0-4c55aeb627d8" providerId="ADAL" clId="{00CD9BBB-8C6D-4B67-93D2-9E40F660C7B4}" dt="2021-12-31T07:42:54.005" v="2657" actId="14100"/>
          <ac:spMkLst>
            <pc:docMk/>
            <pc:sldMk cId="2928651949" sldId="330"/>
            <ac:spMk id="5" creationId="{FC9C029A-C373-40CA-85B1-D2ED09A0116F}"/>
          </ac:spMkLst>
        </pc:spChg>
        <pc:spChg chg="mod">
          <ac:chgData name="Jurgen" userId="52eb3323-2a86-4cda-bbf0-4c55aeb627d8" providerId="ADAL" clId="{00CD9BBB-8C6D-4B67-93D2-9E40F660C7B4}" dt="2021-12-31T08:09:09.794" v="2675" actId="20577"/>
          <ac:spMkLst>
            <pc:docMk/>
            <pc:sldMk cId="2928651949" sldId="330"/>
            <ac:spMk id="7" creationId="{00000000-0000-0000-0000-000000000000}"/>
          </ac:spMkLst>
        </pc:spChg>
      </pc:sldChg>
      <pc:sldChg chg="addSp modSp add mod">
        <pc:chgData name="Jurgen" userId="52eb3323-2a86-4cda-bbf0-4c55aeb627d8" providerId="ADAL" clId="{00CD9BBB-8C6D-4B67-93D2-9E40F660C7B4}" dt="2021-12-31T08:31:47.901" v="2985" actId="1076"/>
        <pc:sldMkLst>
          <pc:docMk/>
          <pc:sldMk cId="2824423810" sldId="331"/>
        </pc:sldMkLst>
        <pc:spChg chg="mod">
          <ac:chgData name="Jurgen" userId="52eb3323-2a86-4cda-bbf0-4c55aeb627d8" providerId="ADAL" clId="{00CD9BBB-8C6D-4B67-93D2-9E40F660C7B4}" dt="2021-12-31T08:30:17.109" v="2960" actId="14100"/>
          <ac:spMkLst>
            <pc:docMk/>
            <pc:sldMk cId="2824423810" sldId="331"/>
            <ac:spMk id="5" creationId="{FC9C029A-C373-40CA-85B1-D2ED09A0116F}"/>
          </ac:spMkLst>
        </pc:spChg>
        <pc:spChg chg="mod">
          <ac:chgData name="Jurgen" userId="52eb3323-2a86-4cda-bbf0-4c55aeb627d8" providerId="ADAL" clId="{00CD9BBB-8C6D-4B67-93D2-9E40F660C7B4}" dt="2021-12-31T08:09:28.347" v="2693" actId="20577"/>
          <ac:spMkLst>
            <pc:docMk/>
            <pc:sldMk cId="2824423810" sldId="331"/>
            <ac:spMk id="7" creationId="{00000000-0000-0000-0000-000000000000}"/>
          </ac:spMkLst>
        </pc:spChg>
        <pc:picChg chg="add mod modCrop">
          <ac:chgData name="Jurgen" userId="52eb3323-2a86-4cda-bbf0-4c55aeb627d8" providerId="ADAL" clId="{00CD9BBB-8C6D-4B67-93D2-9E40F660C7B4}" dt="2021-12-31T08:31:47.901" v="2985" actId="1076"/>
          <ac:picMkLst>
            <pc:docMk/>
            <pc:sldMk cId="2824423810" sldId="331"/>
            <ac:picMk id="6" creationId="{7B88689F-4112-43CA-93C3-5EFD301B60C6}"/>
          </ac:picMkLst>
        </pc:picChg>
      </pc:sldChg>
      <pc:sldChg chg="delSp modSp add mod">
        <pc:chgData name="Jurgen" userId="52eb3323-2a86-4cda-bbf0-4c55aeb627d8" providerId="ADAL" clId="{00CD9BBB-8C6D-4B67-93D2-9E40F660C7B4}" dt="2021-12-31T08:53:37.037" v="3208" actId="20577"/>
        <pc:sldMkLst>
          <pc:docMk/>
          <pc:sldMk cId="167840503" sldId="332"/>
        </pc:sldMkLst>
        <pc:spChg chg="mod">
          <ac:chgData name="Jurgen" userId="52eb3323-2a86-4cda-bbf0-4c55aeb627d8" providerId="ADAL" clId="{00CD9BBB-8C6D-4B67-93D2-9E40F660C7B4}" dt="2021-12-31T08:53:37.037" v="3208" actId="20577"/>
          <ac:spMkLst>
            <pc:docMk/>
            <pc:sldMk cId="167840503" sldId="332"/>
            <ac:spMk id="5" creationId="{FC9C029A-C373-40CA-85B1-D2ED09A0116F}"/>
          </ac:spMkLst>
        </pc:spChg>
        <pc:spChg chg="mod">
          <ac:chgData name="Jurgen" userId="52eb3323-2a86-4cda-bbf0-4c55aeb627d8" providerId="ADAL" clId="{00CD9BBB-8C6D-4B67-93D2-9E40F660C7B4}" dt="2021-12-31T08:49:59.619" v="2998" actId="20577"/>
          <ac:spMkLst>
            <pc:docMk/>
            <pc:sldMk cId="167840503" sldId="332"/>
            <ac:spMk id="7" creationId="{00000000-0000-0000-0000-000000000000}"/>
          </ac:spMkLst>
        </pc:spChg>
        <pc:picChg chg="del">
          <ac:chgData name="Jurgen" userId="52eb3323-2a86-4cda-bbf0-4c55aeb627d8" providerId="ADAL" clId="{00CD9BBB-8C6D-4B67-93D2-9E40F660C7B4}" dt="2021-12-31T08:50:04.729" v="2999" actId="478"/>
          <ac:picMkLst>
            <pc:docMk/>
            <pc:sldMk cId="167840503" sldId="332"/>
            <ac:picMk id="6" creationId="{7B88689F-4112-43CA-93C3-5EFD301B60C6}"/>
          </ac:picMkLst>
        </pc:picChg>
      </pc:sldChg>
      <pc:sldChg chg="modSp add mod">
        <pc:chgData name="Jurgen" userId="52eb3323-2a86-4cda-bbf0-4c55aeb627d8" providerId="ADAL" clId="{00CD9BBB-8C6D-4B67-93D2-9E40F660C7B4}" dt="2021-12-31T10:00:02.834" v="3509" actId="20577"/>
        <pc:sldMkLst>
          <pc:docMk/>
          <pc:sldMk cId="3180782757" sldId="333"/>
        </pc:sldMkLst>
        <pc:spChg chg="mod">
          <ac:chgData name="Jurgen" userId="52eb3323-2a86-4cda-bbf0-4c55aeb627d8" providerId="ADAL" clId="{00CD9BBB-8C6D-4B67-93D2-9E40F660C7B4}" dt="2021-12-31T10:00:02.834" v="3509" actId="20577"/>
          <ac:spMkLst>
            <pc:docMk/>
            <pc:sldMk cId="3180782757" sldId="333"/>
            <ac:spMk id="5" creationId="{FC9C029A-C373-40CA-85B1-D2ED09A0116F}"/>
          </ac:spMkLst>
        </pc:spChg>
        <pc:spChg chg="mod">
          <ac:chgData name="Jurgen" userId="52eb3323-2a86-4cda-bbf0-4c55aeb627d8" providerId="ADAL" clId="{00CD9BBB-8C6D-4B67-93D2-9E40F660C7B4}" dt="2021-12-31T09:39:18.548" v="3224" actId="20577"/>
          <ac:spMkLst>
            <pc:docMk/>
            <pc:sldMk cId="3180782757" sldId="333"/>
            <ac:spMk id="7" creationId="{00000000-0000-0000-0000-000000000000}"/>
          </ac:spMkLst>
        </pc:spChg>
      </pc:sldChg>
    </pc:docChg>
  </pc:docChgLst>
  <pc:docChgLst>
    <pc:chgData name="Jurgen Matthijs" userId="52eb3323-2a86-4cda-bbf0-4c55aeb627d8" providerId="ADAL" clId="{00CD9BBB-8C6D-4B67-93D2-9E40F660C7B4}"/>
    <pc:docChg chg="undo custSel addSld delSld modSld sldOrd">
      <pc:chgData name="Jurgen Matthijs" userId="52eb3323-2a86-4cda-bbf0-4c55aeb627d8" providerId="ADAL" clId="{00CD9BBB-8C6D-4B67-93D2-9E40F660C7B4}" dt="2022-01-01T17:22:50.443" v="3517" actId="20577"/>
      <pc:docMkLst>
        <pc:docMk/>
      </pc:docMkLst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2328506941" sldId="256"/>
        </pc:sldMkLst>
      </pc:sldChg>
      <pc:sldChg chg="modSp mod">
        <pc:chgData name="Jurgen Matthijs" userId="52eb3323-2a86-4cda-bbf0-4c55aeb627d8" providerId="ADAL" clId="{00CD9BBB-8C6D-4B67-93D2-9E40F660C7B4}" dt="2021-12-12T11:29:41.327" v="2073" actId="20577"/>
        <pc:sldMkLst>
          <pc:docMk/>
          <pc:sldMk cId="4040824826" sldId="257"/>
        </pc:sldMkLst>
        <pc:spChg chg="mod">
          <ac:chgData name="Jurgen Matthijs" userId="52eb3323-2a86-4cda-bbf0-4c55aeb627d8" providerId="ADAL" clId="{00CD9BBB-8C6D-4B67-93D2-9E40F660C7B4}" dt="2021-12-12T11:29:41.327" v="2073" actId="20577"/>
          <ac:spMkLst>
            <pc:docMk/>
            <pc:sldMk cId="4040824826" sldId="257"/>
            <ac:spMk id="2" creationId="{00000000-0000-0000-0000-000000000000}"/>
          </ac:spMkLst>
        </pc:spChg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500970563" sldId="259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3720394462" sldId="260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1100659565" sldId="263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1374997602" sldId="265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3366582459" sldId="266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1237945760" sldId="267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3019353107" sldId="268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1328505612" sldId="270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2794213552" sldId="272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3038194074" sldId="273"/>
        </pc:sldMkLst>
      </pc:sldChg>
      <pc:sldChg chg="del">
        <pc:chgData name="Jurgen Matthijs" userId="52eb3323-2a86-4cda-bbf0-4c55aeb627d8" providerId="ADAL" clId="{00CD9BBB-8C6D-4B67-93D2-9E40F660C7B4}" dt="2021-12-12T10:28:01.646" v="1620" actId="47"/>
        <pc:sldMkLst>
          <pc:docMk/>
          <pc:sldMk cId="2743984971" sldId="274"/>
        </pc:sldMkLst>
      </pc:sldChg>
      <pc:sldChg chg="modSp mod">
        <pc:chgData name="Jurgen Matthijs" userId="52eb3323-2a86-4cda-bbf0-4c55aeb627d8" providerId="ADAL" clId="{00CD9BBB-8C6D-4B67-93D2-9E40F660C7B4}" dt="2021-12-12T08:23:12.547" v="594" actId="20577"/>
        <pc:sldMkLst>
          <pc:docMk/>
          <pc:sldMk cId="976261041" sldId="275"/>
        </pc:sldMkLst>
        <pc:spChg chg="mod">
          <ac:chgData name="Jurgen Matthijs" userId="52eb3323-2a86-4cda-bbf0-4c55aeb627d8" providerId="ADAL" clId="{00CD9BBB-8C6D-4B67-93D2-9E40F660C7B4}" dt="2021-12-12T08:23:12.547" v="594" actId="20577"/>
          <ac:spMkLst>
            <pc:docMk/>
            <pc:sldMk cId="976261041" sldId="275"/>
            <ac:spMk id="7" creationId="{00000000-0000-0000-0000-000000000000}"/>
          </ac:spMkLst>
        </pc:spChg>
      </pc:sldChg>
      <pc:sldChg chg="modSp mod">
        <pc:chgData name="Jurgen Matthijs" userId="52eb3323-2a86-4cda-bbf0-4c55aeb627d8" providerId="ADAL" clId="{00CD9BBB-8C6D-4B67-93D2-9E40F660C7B4}" dt="2021-12-12T07:42:18.221" v="31" actId="12"/>
        <pc:sldMkLst>
          <pc:docMk/>
          <pc:sldMk cId="1834639281" sldId="277"/>
        </pc:sldMkLst>
        <pc:spChg chg="mod">
          <ac:chgData name="Jurgen Matthijs" userId="52eb3323-2a86-4cda-bbf0-4c55aeb627d8" providerId="ADAL" clId="{00CD9BBB-8C6D-4B67-93D2-9E40F660C7B4}" dt="2021-12-12T07:42:18.221" v="31" actId="12"/>
          <ac:spMkLst>
            <pc:docMk/>
            <pc:sldMk cId="1834639281" sldId="277"/>
            <ac:spMk id="5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1:04:22.390" v="2054" actId="20577"/>
        <pc:sldMkLst>
          <pc:docMk/>
          <pc:sldMk cId="3763212572" sldId="278"/>
        </pc:sldMkLst>
        <pc:spChg chg="mod">
          <ac:chgData name="Jurgen Matthijs" userId="52eb3323-2a86-4cda-bbf0-4c55aeb627d8" providerId="ADAL" clId="{00CD9BBB-8C6D-4B67-93D2-9E40F660C7B4}" dt="2021-12-12T11:04:22.390" v="2054" actId="20577"/>
          <ac:spMkLst>
            <pc:docMk/>
            <pc:sldMk cId="3763212572" sldId="278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7:50:04.653" v="151" actId="20577"/>
          <ac:spMkLst>
            <pc:docMk/>
            <pc:sldMk cId="3763212572" sldId="278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07:56:40.279" v="277" actId="20577"/>
        <pc:sldMkLst>
          <pc:docMk/>
          <pc:sldMk cId="2127012963" sldId="279"/>
        </pc:sldMkLst>
        <pc:spChg chg="mod">
          <ac:chgData name="Jurgen Matthijs" userId="52eb3323-2a86-4cda-bbf0-4c55aeb627d8" providerId="ADAL" clId="{00CD9BBB-8C6D-4B67-93D2-9E40F660C7B4}" dt="2021-12-12T07:56:40.279" v="277" actId="20577"/>
          <ac:spMkLst>
            <pc:docMk/>
            <pc:sldMk cId="2127012963" sldId="279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7:50:22.087" v="177" actId="20577"/>
          <ac:spMkLst>
            <pc:docMk/>
            <pc:sldMk cId="2127012963" sldId="279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08:11:14.784" v="349"/>
        <pc:sldMkLst>
          <pc:docMk/>
          <pc:sldMk cId="3921555468" sldId="280"/>
        </pc:sldMkLst>
        <pc:spChg chg="mod">
          <ac:chgData name="Jurgen Matthijs" userId="52eb3323-2a86-4cda-bbf0-4c55aeb627d8" providerId="ADAL" clId="{00CD9BBB-8C6D-4B67-93D2-9E40F660C7B4}" dt="2021-12-12T08:11:14.784" v="349"/>
          <ac:spMkLst>
            <pc:docMk/>
            <pc:sldMk cId="3921555468" sldId="280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8:00:30.444" v="281" actId="20577"/>
          <ac:spMkLst>
            <pc:docMk/>
            <pc:sldMk cId="3921555468" sldId="280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08:20:43.383" v="486" actId="20577"/>
        <pc:sldMkLst>
          <pc:docMk/>
          <pc:sldMk cId="3920200099" sldId="281"/>
        </pc:sldMkLst>
        <pc:spChg chg="mod">
          <ac:chgData name="Jurgen Matthijs" userId="52eb3323-2a86-4cda-bbf0-4c55aeb627d8" providerId="ADAL" clId="{00CD9BBB-8C6D-4B67-93D2-9E40F660C7B4}" dt="2021-12-12T08:20:43.383" v="486" actId="20577"/>
          <ac:spMkLst>
            <pc:docMk/>
            <pc:sldMk cId="3920200099" sldId="281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8:11:43.094" v="387" actId="20577"/>
          <ac:spMkLst>
            <pc:docMk/>
            <pc:sldMk cId="3920200099" sldId="281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08:32:49.393" v="694" actId="108"/>
        <pc:sldMkLst>
          <pc:docMk/>
          <pc:sldMk cId="2076591395" sldId="282"/>
        </pc:sldMkLst>
        <pc:spChg chg="mod">
          <ac:chgData name="Jurgen Matthijs" userId="52eb3323-2a86-4cda-bbf0-4c55aeb627d8" providerId="ADAL" clId="{00CD9BBB-8C6D-4B67-93D2-9E40F660C7B4}" dt="2021-12-12T08:32:49.393" v="694" actId="108"/>
          <ac:spMkLst>
            <pc:docMk/>
            <pc:sldMk cId="2076591395" sldId="282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8:22:12.794" v="530" actId="20577"/>
          <ac:spMkLst>
            <pc:docMk/>
            <pc:sldMk cId="2076591395" sldId="282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1:13:35.427" v="2055" actId="20577"/>
        <pc:sldMkLst>
          <pc:docMk/>
          <pc:sldMk cId="2060411513" sldId="283"/>
        </pc:sldMkLst>
        <pc:spChg chg="mod">
          <ac:chgData name="Jurgen Matthijs" userId="52eb3323-2a86-4cda-bbf0-4c55aeb627d8" providerId="ADAL" clId="{00CD9BBB-8C6D-4B67-93D2-9E40F660C7B4}" dt="2021-12-12T08:50:26.328" v="703" actId="20577"/>
          <ac:spMkLst>
            <pc:docMk/>
            <pc:sldMk cId="2060411513" sldId="283"/>
            <ac:spMk id="4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1:13:35.427" v="2055" actId="20577"/>
          <ac:spMkLst>
            <pc:docMk/>
            <pc:sldMk cId="2060411513" sldId="283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8:55:04.563" v="728" actId="20577"/>
          <ac:spMkLst>
            <pc:docMk/>
            <pc:sldMk cId="2060411513" sldId="283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1:14:48.558" v="2060" actId="5793"/>
        <pc:sldMkLst>
          <pc:docMk/>
          <pc:sldMk cId="3480162748" sldId="284"/>
        </pc:sldMkLst>
        <pc:spChg chg="mod">
          <ac:chgData name="Jurgen Matthijs" userId="52eb3323-2a86-4cda-bbf0-4c55aeb627d8" providerId="ADAL" clId="{00CD9BBB-8C6D-4B67-93D2-9E40F660C7B4}" dt="2021-12-12T11:14:48.558" v="2060" actId="5793"/>
          <ac:spMkLst>
            <pc:docMk/>
            <pc:sldMk cId="3480162748" sldId="284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9:00:33.853" v="861" actId="20577"/>
          <ac:spMkLst>
            <pc:docMk/>
            <pc:sldMk cId="3480162748" sldId="284"/>
            <ac:spMk id="7" creationId="{00000000-0000-0000-0000-000000000000}"/>
          </ac:spMkLst>
        </pc:spChg>
      </pc:sldChg>
      <pc:sldChg chg="modSp add mod ord">
        <pc:chgData name="Jurgen Matthijs" userId="52eb3323-2a86-4cda-bbf0-4c55aeb627d8" providerId="ADAL" clId="{00CD9BBB-8C6D-4B67-93D2-9E40F660C7B4}" dt="2021-12-12T15:32:21.487" v="2708" actId="20577"/>
        <pc:sldMkLst>
          <pc:docMk/>
          <pc:sldMk cId="3677004758" sldId="285"/>
        </pc:sldMkLst>
        <pc:spChg chg="mod">
          <ac:chgData name="Jurgen Matthijs" userId="52eb3323-2a86-4cda-bbf0-4c55aeb627d8" providerId="ADAL" clId="{00CD9BBB-8C6D-4B67-93D2-9E40F660C7B4}" dt="2021-12-12T09:24:40.291" v="1106" actId="20577"/>
          <ac:spMkLst>
            <pc:docMk/>
            <pc:sldMk cId="3677004758" sldId="285"/>
            <ac:spMk id="4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5:32:21.487" v="2708" actId="20577"/>
          <ac:spMkLst>
            <pc:docMk/>
            <pc:sldMk cId="3677004758" sldId="285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0:37:06.635" v="1685" actId="20577"/>
        <pc:sldMkLst>
          <pc:docMk/>
          <pc:sldMk cId="3867563477" sldId="286"/>
        </pc:sldMkLst>
        <pc:spChg chg="mod">
          <ac:chgData name="Jurgen Matthijs" userId="52eb3323-2a86-4cda-bbf0-4c55aeb627d8" providerId="ADAL" clId="{00CD9BBB-8C6D-4B67-93D2-9E40F660C7B4}" dt="2021-12-12T10:37:06.635" v="1685" actId="20577"/>
          <ac:spMkLst>
            <pc:docMk/>
            <pc:sldMk cId="3867563477" sldId="286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9:28:45.250" v="1217" actId="6549"/>
          <ac:spMkLst>
            <pc:docMk/>
            <pc:sldMk cId="3867563477" sldId="286"/>
            <ac:spMk id="7" creationId="{00000000-0000-0000-0000-000000000000}"/>
          </ac:spMkLst>
        </pc:spChg>
      </pc:sldChg>
      <pc:sldChg chg="modSp add del mod">
        <pc:chgData name="Jurgen Matthijs" userId="52eb3323-2a86-4cda-bbf0-4c55aeb627d8" providerId="ADAL" clId="{00CD9BBB-8C6D-4B67-93D2-9E40F660C7B4}" dt="2021-12-12T10:13:19.588" v="1283" actId="47"/>
        <pc:sldMkLst>
          <pc:docMk/>
          <pc:sldMk cId="1659237675" sldId="287"/>
        </pc:sldMkLst>
        <pc:spChg chg="mod">
          <ac:chgData name="Jurgen Matthijs" userId="52eb3323-2a86-4cda-bbf0-4c55aeb627d8" providerId="ADAL" clId="{00CD9BBB-8C6D-4B67-93D2-9E40F660C7B4}" dt="2021-12-12T10:12:26.300" v="1281" actId="20577"/>
          <ac:spMkLst>
            <pc:docMk/>
            <pc:sldMk cId="1659237675" sldId="287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09:29:51.662" v="1266" actId="20577"/>
          <ac:spMkLst>
            <pc:docMk/>
            <pc:sldMk cId="1659237675" sldId="287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0:22:12.196" v="1520" actId="108"/>
        <pc:sldMkLst>
          <pc:docMk/>
          <pc:sldMk cId="1502966558" sldId="288"/>
        </pc:sldMkLst>
        <pc:spChg chg="mod">
          <ac:chgData name="Jurgen Matthijs" userId="52eb3323-2a86-4cda-bbf0-4c55aeb627d8" providerId="ADAL" clId="{00CD9BBB-8C6D-4B67-93D2-9E40F660C7B4}" dt="2021-12-12T10:22:12.196" v="1520" actId="108"/>
          <ac:spMkLst>
            <pc:docMk/>
            <pc:sldMk cId="1502966558" sldId="288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0:13:28" v="1292" actId="20577"/>
          <ac:spMkLst>
            <pc:docMk/>
            <pc:sldMk cId="1502966558" sldId="288"/>
            <ac:spMk id="7" creationId="{00000000-0000-0000-0000-000000000000}"/>
          </ac:spMkLst>
        </pc:spChg>
      </pc:sldChg>
      <pc:sldChg chg="add del">
        <pc:chgData name="Jurgen Matthijs" userId="52eb3323-2a86-4cda-bbf0-4c55aeb627d8" providerId="ADAL" clId="{00CD9BBB-8C6D-4B67-93D2-9E40F660C7B4}" dt="2021-12-12T10:27:49.387" v="1619" actId="47"/>
        <pc:sldMkLst>
          <pc:docMk/>
          <pc:sldMk cId="3029439724" sldId="289"/>
        </pc:sldMkLst>
      </pc:sldChg>
      <pc:sldChg chg="modSp add mod">
        <pc:chgData name="Jurgen Matthijs" userId="52eb3323-2a86-4cda-bbf0-4c55aeb627d8" providerId="ADAL" clId="{00CD9BBB-8C6D-4B67-93D2-9E40F660C7B4}" dt="2021-12-12T10:27:38.956" v="1618" actId="20577"/>
        <pc:sldMkLst>
          <pc:docMk/>
          <pc:sldMk cId="4137299878" sldId="290"/>
        </pc:sldMkLst>
        <pc:spChg chg="mod">
          <ac:chgData name="Jurgen Matthijs" userId="52eb3323-2a86-4cda-bbf0-4c55aeb627d8" providerId="ADAL" clId="{00CD9BBB-8C6D-4B67-93D2-9E40F660C7B4}" dt="2021-12-12T10:27:38.956" v="1618" actId="20577"/>
          <ac:spMkLst>
            <pc:docMk/>
            <pc:sldMk cId="4137299878" sldId="290"/>
            <ac:spMk id="5" creationId="{00000000-0000-0000-0000-000000000000}"/>
          </ac:spMkLst>
        </pc:spChg>
      </pc:sldChg>
      <pc:sldChg chg="addSp modSp add mod">
        <pc:chgData name="Jurgen Matthijs" userId="52eb3323-2a86-4cda-bbf0-4c55aeb627d8" providerId="ADAL" clId="{00CD9BBB-8C6D-4B67-93D2-9E40F660C7B4}" dt="2021-12-12T10:32:17.827" v="1635" actId="14100"/>
        <pc:sldMkLst>
          <pc:docMk/>
          <pc:sldMk cId="1793560144" sldId="291"/>
        </pc:sldMkLst>
        <pc:spChg chg="mod">
          <ac:chgData name="Jurgen Matthijs" userId="52eb3323-2a86-4cda-bbf0-4c55aeb627d8" providerId="ADAL" clId="{00CD9BBB-8C6D-4B67-93D2-9E40F660C7B4}" dt="2021-12-12T10:31:47.828" v="1633" actId="6549"/>
          <ac:spMkLst>
            <pc:docMk/>
            <pc:sldMk cId="1793560144" sldId="291"/>
            <ac:spMk id="5" creationId="{00000000-0000-0000-0000-000000000000}"/>
          </ac:spMkLst>
        </pc:spChg>
        <pc:picChg chg="add mod">
          <ac:chgData name="Jurgen Matthijs" userId="52eb3323-2a86-4cda-bbf0-4c55aeb627d8" providerId="ADAL" clId="{00CD9BBB-8C6D-4B67-93D2-9E40F660C7B4}" dt="2021-12-12T10:32:17.827" v="1635" actId="14100"/>
          <ac:picMkLst>
            <pc:docMk/>
            <pc:sldMk cId="1793560144" sldId="291"/>
            <ac:picMk id="6" creationId="{D4479252-6FBB-46C7-BB00-EEC2F4EBE579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1-12-12T10:33:59.968" v="1649"/>
        <pc:sldMkLst>
          <pc:docMk/>
          <pc:sldMk cId="771025939" sldId="292"/>
        </pc:sldMkLst>
        <pc:spChg chg="mod">
          <ac:chgData name="Jurgen Matthijs" userId="52eb3323-2a86-4cda-bbf0-4c55aeb627d8" providerId="ADAL" clId="{00CD9BBB-8C6D-4B67-93D2-9E40F660C7B4}" dt="2021-12-12T10:32:34.803" v="1642" actId="20577"/>
          <ac:spMkLst>
            <pc:docMk/>
            <pc:sldMk cId="771025939" sldId="292"/>
            <ac:spMk id="5" creationId="{00000000-0000-0000-0000-000000000000}"/>
          </ac:spMkLst>
        </pc:spChg>
        <pc:picChg chg="del mod">
          <ac:chgData name="Jurgen Matthijs" userId="52eb3323-2a86-4cda-bbf0-4c55aeb627d8" providerId="ADAL" clId="{00CD9BBB-8C6D-4B67-93D2-9E40F660C7B4}" dt="2021-12-12T10:32:53.967" v="1645" actId="478"/>
          <ac:picMkLst>
            <pc:docMk/>
            <pc:sldMk cId="771025939" sldId="292"/>
            <ac:picMk id="6" creationId="{D4479252-6FBB-46C7-BB00-EEC2F4EBE579}"/>
          </ac:picMkLst>
        </pc:picChg>
        <pc:picChg chg="add mod">
          <ac:chgData name="Jurgen Matthijs" userId="52eb3323-2a86-4cda-bbf0-4c55aeb627d8" providerId="ADAL" clId="{00CD9BBB-8C6D-4B67-93D2-9E40F660C7B4}" dt="2021-12-12T10:33:03.456" v="1647" actId="1076"/>
          <ac:picMkLst>
            <pc:docMk/>
            <pc:sldMk cId="771025939" sldId="292"/>
            <ac:picMk id="8" creationId="{B8F56E53-304D-43A4-B5B4-414ED15C611E}"/>
          </ac:picMkLst>
        </pc:picChg>
        <pc:picChg chg="add del mod">
          <ac:chgData name="Jurgen Matthijs" userId="52eb3323-2a86-4cda-bbf0-4c55aeb627d8" providerId="ADAL" clId="{00CD9BBB-8C6D-4B67-93D2-9E40F660C7B4}" dt="2021-12-12T10:33:59.968" v="1649"/>
          <ac:picMkLst>
            <pc:docMk/>
            <pc:sldMk cId="771025939" sldId="292"/>
            <ac:picMk id="9" creationId="{46DDE0A7-DF43-45FC-BE64-D8BDF6FC95AC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1-12-12T10:34:52.637" v="1663" actId="1076"/>
        <pc:sldMkLst>
          <pc:docMk/>
          <pc:sldMk cId="1031366229" sldId="293"/>
        </pc:sldMkLst>
        <pc:spChg chg="mod">
          <ac:chgData name="Jurgen Matthijs" userId="52eb3323-2a86-4cda-bbf0-4c55aeb627d8" providerId="ADAL" clId="{00CD9BBB-8C6D-4B67-93D2-9E40F660C7B4}" dt="2021-12-12T10:34:16.745" v="1660" actId="20577"/>
          <ac:spMkLst>
            <pc:docMk/>
            <pc:sldMk cId="1031366229" sldId="293"/>
            <ac:spMk id="5" creationId="{00000000-0000-0000-0000-000000000000}"/>
          </ac:spMkLst>
        </pc:spChg>
        <pc:picChg chg="add mod">
          <ac:chgData name="Jurgen Matthijs" userId="52eb3323-2a86-4cda-bbf0-4c55aeb627d8" providerId="ADAL" clId="{00CD9BBB-8C6D-4B67-93D2-9E40F660C7B4}" dt="2021-12-12T10:34:52.637" v="1663" actId="1076"/>
          <ac:picMkLst>
            <pc:docMk/>
            <pc:sldMk cId="1031366229" sldId="293"/>
            <ac:picMk id="6" creationId="{C95497C3-3E67-4695-A12F-8084AAF1521B}"/>
          </ac:picMkLst>
        </pc:picChg>
        <pc:picChg chg="del">
          <ac:chgData name="Jurgen Matthijs" userId="52eb3323-2a86-4cda-bbf0-4c55aeb627d8" providerId="ADAL" clId="{00CD9BBB-8C6D-4B67-93D2-9E40F660C7B4}" dt="2021-12-12T10:34:43.044" v="1661" actId="478"/>
          <ac:picMkLst>
            <pc:docMk/>
            <pc:sldMk cId="1031366229" sldId="293"/>
            <ac:picMk id="8" creationId="{B8F56E53-304D-43A4-B5B4-414ED15C611E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1-12-12T10:35:38.290" v="1674" actId="1076"/>
        <pc:sldMkLst>
          <pc:docMk/>
          <pc:sldMk cId="3768936470" sldId="294"/>
        </pc:sldMkLst>
        <pc:spChg chg="mod">
          <ac:chgData name="Jurgen Matthijs" userId="52eb3323-2a86-4cda-bbf0-4c55aeb627d8" providerId="ADAL" clId="{00CD9BBB-8C6D-4B67-93D2-9E40F660C7B4}" dt="2021-12-12T10:35:09.530" v="1671" actId="20577"/>
          <ac:spMkLst>
            <pc:docMk/>
            <pc:sldMk cId="3768936470" sldId="294"/>
            <ac:spMk id="5" creationId="{00000000-0000-0000-0000-000000000000}"/>
          </ac:spMkLst>
        </pc:spChg>
        <pc:picChg chg="del">
          <ac:chgData name="Jurgen Matthijs" userId="52eb3323-2a86-4cda-bbf0-4c55aeb627d8" providerId="ADAL" clId="{00CD9BBB-8C6D-4B67-93D2-9E40F660C7B4}" dt="2021-12-12T10:35:25.964" v="1672" actId="478"/>
          <ac:picMkLst>
            <pc:docMk/>
            <pc:sldMk cId="3768936470" sldId="294"/>
            <ac:picMk id="6" creationId="{C95497C3-3E67-4695-A12F-8084AAF1521B}"/>
          </ac:picMkLst>
        </pc:picChg>
        <pc:picChg chg="add mod">
          <ac:chgData name="Jurgen Matthijs" userId="52eb3323-2a86-4cda-bbf0-4c55aeb627d8" providerId="ADAL" clId="{00CD9BBB-8C6D-4B67-93D2-9E40F660C7B4}" dt="2021-12-12T10:35:38.290" v="1674" actId="1076"/>
          <ac:picMkLst>
            <pc:docMk/>
            <pc:sldMk cId="3768936470" sldId="294"/>
            <ac:picMk id="8" creationId="{6C016213-06FB-485A-92AA-03343FD6B6EC}"/>
          </ac:picMkLst>
        </pc:picChg>
      </pc:sldChg>
      <pc:sldChg chg="delSp modSp add mod">
        <pc:chgData name="Jurgen Matthijs" userId="52eb3323-2a86-4cda-bbf0-4c55aeb627d8" providerId="ADAL" clId="{00CD9BBB-8C6D-4B67-93D2-9E40F660C7B4}" dt="2021-12-12T11:23:44.536" v="2070" actId="20577"/>
        <pc:sldMkLst>
          <pc:docMk/>
          <pc:sldMk cId="1776788374" sldId="295"/>
        </pc:sldMkLst>
        <pc:spChg chg="mod">
          <ac:chgData name="Jurgen Matthijs" userId="52eb3323-2a86-4cda-bbf0-4c55aeb627d8" providerId="ADAL" clId="{00CD9BBB-8C6D-4B67-93D2-9E40F660C7B4}" dt="2021-12-12T11:23:44.536" v="2070" actId="20577"/>
          <ac:spMkLst>
            <pc:docMk/>
            <pc:sldMk cId="1776788374" sldId="295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0:37:51.562" v="1703" actId="20577"/>
          <ac:spMkLst>
            <pc:docMk/>
            <pc:sldMk cId="1776788374" sldId="295"/>
            <ac:spMk id="7" creationId="{00000000-0000-0000-0000-000000000000}"/>
          </ac:spMkLst>
        </pc:spChg>
        <pc:picChg chg="del">
          <ac:chgData name="Jurgen Matthijs" userId="52eb3323-2a86-4cda-bbf0-4c55aeb627d8" providerId="ADAL" clId="{00CD9BBB-8C6D-4B67-93D2-9E40F660C7B4}" dt="2021-12-12T10:39:18.663" v="1704" actId="478"/>
          <ac:picMkLst>
            <pc:docMk/>
            <pc:sldMk cId="1776788374" sldId="295"/>
            <ac:picMk id="8" creationId="{6C016213-06FB-485A-92AA-03343FD6B6EC}"/>
          </ac:picMkLst>
        </pc:picChg>
      </pc:sldChg>
      <pc:sldChg chg="modSp add mod">
        <pc:chgData name="Jurgen Matthijs" userId="52eb3323-2a86-4cda-bbf0-4c55aeb627d8" providerId="ADAL" clId="{00CD9BBB-8C6D-4B67-93D2-9E40F660C7B4}" dt="2021-12-12T10:56:35.054" v="2045" actId="20577"/>
        <pc:sldMkLst>
          <pc:docMk/>
          <pc:sldMk cId="2208962635" sldId="296"/>
        </pc:sldMkLst>
        <pc:spChg chg="mod">
          <ac:chgData name="Jurgen Matthijs" userId="52eb3323-2a86-4cda-bbf0-4c55aeb627d8" providerId="ADAL" clId="{00CD9BBB-8C6D-4B67-93D2-9E40F660C7B4}" dt="2021-12-12T10:56:35.054" v="2045" actId="20577"/>
          <ac:spMkLst>
            <pc:docMk/>
            <pc:sldMk cId="2208962635" sldId="296"/>
            <ac:spMk id="5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5:04:03.462" v="2449" actId="14100"/>
        <pc:sldMkLst>
          <pc:docMk/>
          <pc:sldMk cId="439502455" sldId="297"/>
        </pc:sldMkLst>
        <pc:spChg chg="mod">
          <ac:chgData name="Jurgen Matthijs" userId="52eb3323-2a86-4cda-bbf0-4c55aeb627d8" providerId="ADAL" clId="{00CD9BBB-8C6D-4B67-93D2-9E40F660C7B4}" dt="2021-12-12T15:04:03.462" v="2449" actId="14100"/>
          <ac:spMkLst>
            <pc:docMk/>
            <pc:sldMk cId="439502455" sldId="297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4:54:32.734" v="2084" actId="20577"/>
          <ac:spMkLst>
            <pc:docMk/>
            <pc:sldMk cId="439502455" sldId="297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5:06:02.749" v="2513" actId="20577"/>
        <pc:sldMkLst>
          <pc:docMk/>
          <pc:sldMk cId="519608468" sldId="298"/>
        </pc:sldMkLst>
        <pc:spChg chg="mod">
          <ac:chgData name="Jurgen Matthijs" userId="52eb3323-2a86-4cda-bbf0-4c55aeb627d8" providerId="ADAL" clId="{00CD9BBB-8C6D-4B67-93D2-9E40F660C7B4}" dt="2021-12-12T15:06:02.749" v="2513" actId="20577"/>
          <ac:spMkLst>
            <pc:docMk/>
            <pc:sldMk cId="519608468" sldId="298"/>
            <ac:spMk id="5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1-12-12T15:23:28.421" v="2675" actId="20577"/>
        <pc:sldMkLst>
          <pc:docMk/>
          <pc:sldMk cId="790102009" sldId="299"/>
        </pc:sldMkLst>
        <pc:spChg chg="mod">
          <ac:chgData name="Jurgen Matthijs" userId="52eb3323-2a86-4cda-bbf0-4c55aeb627d8" providerId="ADAL" clId="{00CD9BBB-8C6D-4B67-93D2-9E40F660C7B4}" dt="2021-12-12T15:23:28.421" v="2675" actId="20577"/>
          <ac:spMkLst>
            <pc:docMk/>
            <pc:sldMk cId="790102009" sldId="299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5:12:18.077" v="2588" actId="20577"/>
          <ac:spMkLst>
            <pc:docMk/>
            <pc:sldMk cId="790102009" sldId="299"/>
            <ac:spMk id="7" creationId="{00000000-0000-0000-0000-000000000000}"/>
          </ac:spMkLst>
        </pc:spChg>
      </pc:sldChg>
      <pc:sldChg chg="addSp delSp modSp add mod">
        <pc:chgData name="Jurgen Matthijs" userId="52eb3323-2a86-4cda-bbf0-4c55aeb627d8" providerId="ADAL" clId="{00CD9BBB-8C6D-4B67-93D2-9E40F660C7B4}" dt="2021-12-12T15:49:28.065" v="2746"/>
        <pc:sldMkLst>
          <pc:docMk/>
          <pc:sldMk cId="2763953728" sldId="300"/>
        </pc:sldMkLst>
        <pc:spChg chg="mod">
          <ac:chgData name="Jurgen Matthijs" userId="52eb3323-2a86-4cda-bbf0-4c55aeb627d8" providerId="ADAL" clId="{00CD9BBB-8C6D-4B67-93D2-9E40F660C7B4}" dt="2021-12-12T15:36:00.409" v="2735" actId="6549"/>
          <ac:spMkLst>
            <pc:docMk/>
            <pc:sldMk cId="2763953728" sldId="300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5:35:30.370" v="2732" actId="20577"/>
          <ac:spMkLst>
            <pc:docMk/>
            <pc:sldMk cId="2763953728" sldId="300"/>
            <ac:spMk id="7" creationId="{00000000-0000-0000-0000-000000000000}"/>
          </ac:spMkLst>
        </pc:spChg>
        <pc:picChg chg="add mod">
          <ac:chgData name="Jurgen Matthijs" userId="52eb3323-2a86-4cda-bbf0-4c55aeb627d8" providerId="ADAL" clId="{00CD9BBB-8C6D-4B67-93D2-9E40F660C7B4}" dt="2021-12-12T15:35:56.835" v="2734"/>
          <ac:picMkLst>
            <pc:docMk/>
            <pc:sldMk cId="2763953728" sldId="300"/>
            <ac:picMk id="6" creationId="{60B5A635-6556-4124-92C3-56629BC7E14A}"/>
          </ac:picMkLst>
        </pc:picChg>
        <pc:picChg chg="add del mod modCrop">
          <ac:chgData name="Jurgen Matthijs" userId="52eb3323-2a86-4cda-bbf0-4c55aeb627d8" providerId="ADAL" clId="{00CD9BBB-8C6D-4B67-93D2-9E40F660C7B4}" dt="2021-12-12T15:46:26.860" v="2741" actId="478"/>
          <ac:picMkLst>
            <pc:docMk/>
            <pc:sldMk cId="2763953728" sldId="300"/>
            <ac:picMk id="8" creationId="{7F974387-CF80-4C1A-9F3F-62FCD98BF420}"/>
          </ac:picMkLst>
        </pc:picChg>
        <pc:picChg chg="add mod">
          <ac:chgData name="Jurgen Matthijs" userId="52eb3323-2a86-4cda-bbf0-4c55aeb627d8" providerId="ADAL" clId="{00CD9BBB-8C6D-4B67-93D2-9E40F660C7B4}" dt="2021-12-12T15:46:40.258" v="2744" actId="14100"/>
          <ac:picMkLst>
            <pc:docMk/>
            <pc:sldMk cId="2763953728" sldId="300"/>
            <ac:picMk id="9" creationId="{A5E35276-FB5A-4451-A797-0153FBC17A11}"/>
          </ac:picMkLst>
        </pc:picChg>
        <pc:picChg chg="add del mod">
          <ac:chgData name="Jurgen Matthijs" userId="52eb3323-2a86-4cda-bbf0-4c55aeb627d8" providerId="ADAL" clId="{00CD9BBB-8C6D-4B67-93D2-9E40F660C7B4}" dt="2021-12-12T15:49:28.065" v="2746"/>
          <ac:picMkLst>
            <pc:docMk/>
            <pc:sldMk cId="2763953728" sldId="300"/>
            <ac:picMk id="10" creationId="{8090FD38-1653-4394-930F-CDE0C84D09A7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1-12-12T15:51:46.627" v="2822" actId="14100"/>
        <pc:sldMkLst>
          <pc:docMk/>
          <pc:sldMk cId="533606541" sldId="301"/>
        </pc:sldMkLst>
        <pc:spChg chg="mod">
          <ac:chgData name="Jurgen Matthijs" userId="52eb3323-2a86-4cda-bbf0-4c55aeb627d8" providerId="ADAL" clId="{00CD9BBB-8C6D-4B67-93D2-9E40F660C7B4}" dt="2021-12-12T15:51:38.644" v="2820" actId="20577"/>
          <ac:spMkLst>
            <pc:docMk/>
            <pc:sldMk cId="533606541" sldId="301"/>
            <ac:spMk id="5" creationId="{00000000-0000-0000-0000-000000000000}"/>
          </ac:spMkLst>
        </pc:spChg>
        <pc:spChg chg="mod">
          <ac:chgData name="Jurgen Matthijs" userId="52eb3323-2a86-4cda-bbf0-4c55aeb627d8" providerId="ADAL" clId="{00CD9BBB-8C6D-4B67-93D2-9E40F660C7B4}" dt="2021-12-12T15:49:47.036" v="2764" actId="20577"/>
          <ac:spMkLst>
            <pc:docMk/>
            <pc:sldMk cId="533606541" sldId="301"/>
            <ac:spMk id="7" creationId="{00000000-0000-0000-0000-000000000000}"/>
          </ac:spMkLst>
        </pc:spChg>
        <pc:picChg chg="add mod">
          <ac:chgData name="Jurgen Matthijs" userId="52eb3323-2a86-4cda-bbf0-4c55aeb627d8" providerId="ADAL" clId="{00CD9BBB-8C6D-4B67-93D2-9E40F660C7B4}" dt="2021-12-12T15:51:46.627" v="2822" actId="14100"/>
          <ac:picMkLst>
            <pc:docMk/>
            <pc:sldMk cId="533606541" sldId="301"/>
            <ac:picMk id="6" creationId="{BFBFDFC6-5DDE-4208-A421-D68447870E43}"/>
          </ac:picMkLst>
        </pc:picChg>
        <pc:picChg chg="del">
          <ac:chgData name="Jurgen Matthijs" userId="52eb3323-2a86-4cda-bbf0-4c55aeb627d8" providerId="ADAL" clId="{00CD9BBB-8C6D-4B67-93D2-9E40F660C7B4}" dt="2021-12-12T15:51:05.203" v="2766" actId="478"/>
          <ac:picMkLst>
            <pc:docMk/>
            <pc:sldMk cId="533606541" sldId="301"/>
            <ac:picMk id="9" creationId="{A5E35276-FB5A-4451-A797-0153FBC17A11}"/>
          </ac:picMkLst>
        </pc:picChg>
      </pc:sldChg>
      <pc:sldChg chg="modSp add mod">
        <pc:chgData name="Jurgen Matthijs" userId="52eb3323-2a86-4cda-bbf0-4c55aeb627d8" providerId="ADAL" clId="{00CD9BBB-8C6D-4B67-93D2-9E40F660C7B4}" dt="2021-12-12T15:54:43.626" v="2838" actId="1076"/>
        <pc:sldMkLst>
          <pc:docMk/>
          <pc:sldMk cId="628386444" sldId="302"/>
        </pc:sldMkLst>
        <pc:spChg chg="mod">
          <ac:chgData name="Jurgen Matthijs" userId="52eb3323-2a86-4cda-bbf0-4c55aeb627d8" providerId="ADAL" clId="{00CD9BBB-8C6D-4B67-93D2-9E40F660C7B4}" dt="2021-12-12T15:54:34.589" v="2836" actId="20577"/>
          <ac:spMkLst>
            <pc:docMk/>
            <pc:sldMk cId="628386444" sldId="302"/>
            <ac:spMk id="5" creationId="{00000000-0000-0000-0000-000000000000}"/>
          </ac:spMkLst>
        </pc:spChg>
        <pc:picChg chg="mod">
          <ac:chgData name="Jurgen Matthijs" userId="52eb3323-2a86-4cda-bbf0-4c55aeb627d8" providerId="ADAL" clId="{00CD9BBB-8C6D-4B67-93D2-9E40F660C7B4}" dt="2021-12-12T15:54:43.626" v="2838" actId="1076"/>
          <ac:picMkLst>
            <pc:docMk/>
            <pc:sldMk cId="628386444" sldId="302"/>
            <ac:picMk id="6" creationId="{BFBFDFC6-5DDE-4208-A421-D68447870E43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1-12-12T15:58:01.756" v="2900" actId="1076"/>
        <pc:sldMkLst>
          <pc:docMk/>
          <pc:sldMk cId="4294925923" sldId="303"/>
        </pc:sldMkLst>
        <pc:spChg chg="mod">
          <ac:chgData name="Jurgen Matthijs" userId="52eb3323-2a86-4cda-bbf0-4c55aeb627d8" providerId="ADAL" clId="{00CD9BBB-8C6D-4B67-93D2-9E40F660C7B4}" dt="2021-12-12T15:57:55.996" v="2898" actId="5793"/>
          <ac:spMkLst>
            <pc:docMk/>
            <pc:sldMk cId="4294925923" sldId="303"/>
            <ac:spMk id="5" creationId="{00000000-0000-0000-0000-000000000000}"/>
          </ac:spMkLst>
        </pc:spChg>
        <pc:picChg chg="del">
          <ac:chgData name="Jurgen Matthijs" userId="52eb3323-2a86-4cda-bbf0-4c55aeb627d8" providerId="ADAL" clId="{00CD9BBB-8C6D-4B67-93D2-9E40F660C7B4}" dt="2021-12-12T15:56:49.663" v="2868" actId="478"/>
          <ac:picMkLst>
            <pc:docMk/>
            <pc:sldMk cId="4294925923" sldId="303"/>
            <ac:picMk id="6" creationId="{BFBFDFC6-5DDE-4208-A421-D68447870E43}"/>
          </ac:picMkLst>
        </pc:picChg>
        <pc:picChg chg="add mod">
          <ac:chgData name="Jurgen Matthijs" userId="52eb3323-2a86-4cda-bbf0-4c55aeb627d8" providerId="ADAL" clId="{00CD9BBB-8C6D-4B67-93D2-9E40F660C7B4}" dt="2021-12-12T15:58:01.756" v="2900" actId="1076"/>
          <ac:picMkLst>
            <pc:docMk/>
            <pc:sldMk cId="4294925923" sldId="303"/>
            <ac:picMk id="8" creationId="{2217AB59-AA4A-4DD9-800A-97C8F1C7D401}"/>
          </ac:picMkLst>
        </pc:picChg>
      </pc:sldChg>
      <pc:sldChg chg="modSp add mod">
        <pc:chgData name="Jurgen Matthijs" userId="52eb3323-2a86-4cda-bbf0-4c55aeb627d8" providerId="ADAL" clId="{00CD9BBB-8C6D-4B67-93D2-9E40F660C7B4}" dt="2022-01-01T15:03:37.007" v="3174" actId="20577"/>
        <pc:sldMkLst>
          <pc:docMk/>
          <pc:sldMk cId="2591593048" sldId="334"/>
        </pc:sldMkLst>
        <pc:spChg chg="mod">
          <ac:chgData name="Jurgen Matthijs" userId="52eb3323-2a86-4cda-bbf0-4c55aeb627d8" providerId="ADAL" clId="{00CD9BBB-8C6D-4B67-93D2-9E40F660C7B4}" dt="2022-01-01T15:03:37.007" v="3174" actId="20577"/>
          <ac:spMkLst>
            <pc:docMk/>
            <pc:sldMk cId="2591593048" sldId="334"/>
            <ac:spMk id="5" creationId="{FC9C029A-C373-40CA-85B1-D2ED09A0116F}"/>
          </ac:spMkLst>
        </pc:spChg>
        <pc:spChg chg="mod">
          <ac:chgData name="Jurgen Matthijs" userId="52eb3323-2a86-4cda-bbf0-4c55aeb627d8" providerId="ADAL" clId="{00CD9BBB-8C6D-4B67-93D2-9E40F660C7B4}" dt="2022-01-01T14:59:05.137" v="2931" actId="20577"/>
          <ac:spMkLst>
            <pc:docMk/>
            <pc:sldMk cId="2591593048" sldId="334"/>
            <ac:spMk id="7" creationId="{00000000-0000-0000-0000-000000000000}"/>
          </ac:spMkLst>
        </pc:spChg>
      </pc:sldChg>
      <pc:sldChg chg="modSp add mod">
        <pc:chgData name="Jurgen Matthijs" userId="52eb3323-2a86-4cda-bbf0-4c55aeb627d8" providerId="ADAL" clId="{00CD9BBB-8C6D-4B67-93D2-9E40F660C7B4}" dt="2022-01-01T15:18:00.514" v="3204" actId="20577"/>
        <pc:sldMkLst>
          <pc:docMk/>
          <pc:sldMk cId="4184831601" sldId="335"/>
        </pc:sldMkLst>
        <pc:spChg chg="mod">
          <ac:chgData name="Jurgen Matthijs" userId="52eb3323-2a86-4cda-bbf0-4c55aeb627d8" providerId="ADAL" clId="{00CD9BBB-8C6D-4B67-93D2-9E40F660C7B4}" dt="2022-01-01T15:18:00.514" v="3204" actId="20577"/>
          <ac:spMkLst>
            <pc:docMk/>
            <pc:sldMk cId="4184831601" sldId="335"/>
            <ac:spMk id="5" creationId="{FC9C029A-C373-40CA-85B1-D2ED09A0116F}"/>
          </ac:spMkLst>
        </pc:spChg>
      </pc:sldChg>
      <pc:sldChg chg="addSp modSp add mod">
        <pc:chgData name="Jurgen Matthijs" userId="52eb3323-2a86-4cda-bbf0-4c55aeb627d8" providerId="ADAL" clId="{00CD9BBB-8C6D-4B67-93D2-9E40F660C7B4}" dt="2022-01-01T15:17:15.163" v="3192" actId="14100"/>
        <pc:sldMkLst>
          <pc:docMk/>
          <pc:sldMk cId="2853917614" sldId="336"/>
        </pc:sldMkLst>
        <pc:spChg chg="mod">
          <ac:chgData name="Jurgen Matthijs" userId="52eb3323-2a86-4cda-bbf0-4c55aeb627d8" providerId="ADAL" clId="{00CD9BBB-8C6D-4B67-93D2-9E40F660C7B4}" dt="2022-01-01T15:17:01.854" v="3188" actId="5793"/>
          <ac:spMkLst>
            <pc:docMk/>
            <pc:sldMk cId="2853917614" sldId="336"/>
            <ac:spMk id="5" creationId="{FC9C029A-C373-40CA-85B1-D2ED09A0116F}"/>
          </ac:spMkLst>
        </pc:spChg>
        <pc:picChg chg="add mod">
          <ac:chgData name="Jurgen Matthijs" userId="52eb3323-2a86-4cda-bbf0-4c55aeb627d8" providerId="ADAL" clId="{00CD9BBB-8C6D-4B67-93D2-9E40F660C7B4}" dt="2022-01-01T15:17:15.163" v="3192" actId="14100"/>
          <ac:picMkLst>
            <pc:docMk/>
            <pc:sldMk cId="2853917614" sldId="336"/>
            <ac:picMk id="6" creationId="{FC14F0AA-1ECF-4EE7-8E5D-A8910C9F9D80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2-01-01T15:31:19.855" v="3214" actId="14100"/>
        <pc:sldMkLst>
          <pc:docMk/>
          <pc:sldMk cId="2218454225" sldId="337"/>
        </pc:sldMkLst>
        <pc:spChg chg="mod">
          <ac:chgData name="Jurgen Matthijs" userId="52eb3323-2a86-4cda-bbf0-4c55aeb627d8" providerId="ADAL" clId="{00CD9BBB-8C6D-4B67-93D2-9E40F660C7B4}" dt="2022-01-01T15:18:11.894" v="3210" actId="20577"/>
          <ac:spMkLst>
            <pc:docMk/>
            <pc:sldMk cId="2218454225" sldId="337"/>
            <ac:spMk id="5" creationId="{FC9C029A-C373-40CA-85B1-D2ED09A0116F}"/>
          </ac:spMkLst>
        </pc:spChg>
        <pc:picChg chg="del">
          <ac:chgData name="Jurgen Matthijs" userId="52eb3323-2a86-4cda-bbf0-4c55aeb627d8" providerId="ADAL" clId="{00CD9BBB-8C6D-4B67-93D2-9E40F660C7B4}" dt="2022-01-01T15:18:15.595" v="3211" actId="478"/>
          <ac:picMkLst>
            <pc:docMk/>
            <pc:sldMk cId="2218454225" sldId="337"/>
            <ac:picMk id="6" creationId="{FC14F0AA-1ECF-4EE7-8E5D-A8910C9F9D80}"/>
          </ac:picMkLst>
        </pc:picChg>
        <pc:picChg chg="add mod">
          <ac:chgData name="Jurgen Matthijs" userId="52eb3323-2a86-4cda-bbf0-4c55aeb627d8" providerId="ADAL" clId="{00CD9BBB-8C6D-4B67-93D2-9E40F660C7B4}" dt="2022-01-01T15:31:19.855" v="3214" actId="14100"/>
          <ac:picMkLst>
            <pc:docMk/>
            <pc:sldMk cId="2218454225" sldId="337"/>
            <ac:picMk id="8" creationId="{6F834D42-28C5-4071-9260-FB82706A0EA7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2-01-01T15:32:08.473" v="3219" actId="14100"/>
        <pc:sldMkLst>
          <pc:docMk/>
          <pc:sldMk cId="3204838397" sldId="338"/>
        </pc:sldMkLst>
        <pc:picChg chg="add mod">
          <ac:chgData name="Jurgen Matthijs" userId="52eb3323-2a86-4cda-bbf0-4c55aeb627d8" providerId="ADAL" clId="{00CD9BBB-8C6D-4B67-93D2-9E40F660C7B4}" dt="2022-01-01T15:32:08.473" v="3219" actId="14100"/>
          <ac:picMkLst>
            <pc:docMk/>
            <pc:sldMk cId="3204838397" sldId="338"/>
            <ac:picMk id="6" creationId="{41672542-79D7-4DE9-A81A-5260592C85A2}"/>
          </ac:picMkLst>
        </pc:picChg>
        <pc:picChg chg="del">
          <ac:chgData name="Jurgen Matthijs" userId="52eb3323-2a86-4cda-bbf0-4c55aeb627d8" providerId="ADAL" clId="{00CD9BBB-8C6D-4B67-93D2-9E40F660C7B4}" dt="2022-01-01T15:31:28.990" v="3216" actId="478"/>
          <ac:picMkLst>
            <pc:docMk/>
            <pc:sldMk cId="3204838397" sldId="338"/>
            <ac:picMk id="8" creationId="{6F834D42-28C5-4071-9260-FB82706A0EA7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2-01-01T17:13:05.293" v="3432" actId="478"/>
        <pc:sldMkLst>
          <pc:docMk/>
          <pc:sldMk cId="4072072858" sldId="339"/>
        </pc:sldMkLst>
        <pc:spChg chg="del">
          <ac:chgData name="Jurgen Matthijs" userId="52eb3323-2a86-4cda-bbf0-4c55aeb627d8" providerId="ADAL" clId="{00CD9BBB-8C6D-4B67-93D2-9E40F660C7B4}" dt="2022-01-01T17:07:42.175" v="3251" actId="478"/>
          <ac:spMkLst>
            <pc:docMk/>
            <pc:sldMk cId="4072072858" sldId="339"/>
            <ac:spMk id="5" creationId="{FC9C029A-C373-40CA-85B1-D2ED09A0116F}"/>
          </ac:spMkLst>
        </pc:spChg>
        <pc:spChg chg="mod">
          <ac:chgData name="Jurgen Matthijs" userId="52eb3323-2a86-4cda-bbf0-4c55aeb627d8" providerId="ADAL" clId="{00CD9BBB-8C6D-4B67-93D2-9E40F660C7B4}" dt="2022-01-01T17:06:36.294" v="3250" actId="20577"/>
          <ac:spMkLst>
            <pc:docMk/>
            <pc:sldMk cId="4072072858" sldId="339"/>
            <ac:spMk id="7" creationId="{00000000-0000-0000-0000-000000000000}"/>
          </ac:spMkLst>
        </pc:spChg>
        <pc:spChg chg="add mod">
          <ac:chgData name="Jurgen Matthijs" userId="52eb3323-2a86-4cda-bbf0-4c55aeb627d8" providerId="ADAL" clId="{00CD9BBB-8C6D-4B67-93D2-9E40F660C7B4}" dt="2022-01-01T17:12:53.767" v="3430" actId="5793"/>
          <ac:spMkLst>
            <pc:docMk/>
            <pc:sldMk cId="4072072858" sldId="339"/>
            <ac:spMk id="8" creationId="{72075159-0C9D-45A0-BB18-1CB3D60F8D97}"/>
          </ac:spMkLst>
        </pc:spChg>
        <pc:spChg chg="add del mod">
          <ac:chgData name="Jurgen Matthijs" userId="52eb3323-2a86-4cda-bbf0-4c55aeb627d8" providerId="ADAL" clId="{00CD9BBB-8C6D-4B67-93D2-9E40F660C7B4}" dt="2022-01-01T17:13:05.293" v="3432" actId="478"/>
          <ac:spMkLst>
            <pc:docMk/>
            <pc:sldMk cId="4072072858" sldId="339"/>
            <ac:spMk id="9" creationId="{A99E510E-F9DD-4D4A-B095-856FCD4E3373}"/>
          </ac:spMkLst>
        </pc:spChg>
        <pc:picChg chg="del">
          <ac:chgData name="Jurgen Matthijs" userId="52eb3323-2a86-4cda-bbf0-4c55aeb627d8" providerId="ADAL" clId="{00CD9BBB-8C6D-4B67-93D2-9E40F660C7B4}" dt="2022-01-01T17:01:58.593" v="3221" actId="478"/>
          <ac:picMkLst>
            <pc:docMk/>
            <pc:sldMk cId="4072072858" sldId="339"/>
            <ac:picMk id="6" creationId="{41672542-79D7-4DE9-A81A-5260592C85A2}"/>
          </ac:picMkLst>
        </pc:picChg>
      </pc:sldChg>
      <pc:sldChg chg="addSp modSp add mod">
        <pc:chgData name="Jurgen Matthijs" userId="52eb3323-2a86-4cda-bbf0-4c55aeb627d8" providerId="ADAL" clId="{00CD9BBB-8C6D-4B67-93D2-9E40F660C7B4}" dt="2022-01-01T17:20:19.644" v="3485" actId="20577"/>
        <pc:sldMkLst>
          <pc:docMk/>
          <pc:sldMk cId="877109819" sldId="340"/>
        </pc:sldMkLst>
        <pc:spChg chg="mod">
          <ac:chgData name="Jurgen Matthijs" userId="52eb3323-2a86-4cda-bbf0-4c55aeb627d8" providerId="ADAL" clId="{00CD9BBB-8C6D-4B67-93D2-9E40F660C7B4}" dt="2022-01-01T17:20:19.644" v="3485" actId="20577"/>
          <ac:spMkLst>
            <pc:docMk/>
            <pc:sldMk cId="877109819" sldId="340"/>
            <ac:spMk id="8" creationId="{72075159-0C9D-45A0-BB18-1CB3D60F8D97}"/>
          </ac:spMkLst>
        </pc:spChg>
        <pc:picChg chg="add mod modCrop">
          <ac:chgData name="Jurgen Matthijs" userId="52eb3323-2a86-4cda-bbf0-4c55aeb627d8" providerId="ADAL" clId="{00CD9BBB-8C6D-4B67-93D2-9E40F660C7B4}" dt="2022-01-01T17:19:34.175" v="3464" actId="732"/>
          <ac:picMkLst>
            <pc:docMk/>
            <pc:sldMk cId="877109819" sldId="340"/>
            <ac:picMk id="3" creationId="{53B95663-E70E-44F5-A34E-7FAC6A0405AA}"/>
          </ac:picMkLst>
        </pc:picChg>
      </pc:sldChg>
      <pc:sldChg chg="addSp delSp modSp add mod">
        <pc:chgData name="Jurgen Matthijs" userId="52eb3323-2a86-4cda-bbf0-4c55aeb627d8" providerId="ADAL" clId="{00CD9BBB-8C6D-4B67-93D2-9E40F660C7B4}" dt="2022-01-01T17:22:50.443" v="3517" actId="20577"/>
        <pc:sldMkLst>
          <pc:docMk/>
          <pc:sldMk cId="1569230447" sldId="341"/>
        </pc:sldMkLst>
        <pc:spChg chg="mod">
          <ac:chgData name="Jurgen Matthijs" userId="52eb3323-2a86-4cda-bbf0-4c55aeb627d8" providerId="ADAL" clId="{00CD9BBB-8C6D-4B67-93D2-9E40F660C7B4}" dt="2022-01-01T17:22:50.443" v="3517" actId="20577"/>
          <ac:spMkLst>
            <pc:docMk/>
            <pc:sldMk cId="1569230447" sldId="341"/>
            <ac:spMk id="8" creationId="{72075159-0C9D-45A0-BB18-1CB3D60F8D97}"/>
          </ac:spMkLst>
        </pc:spChg>
        <pc:picChg chg="del">
          <ac:chgData name="Jurgen Matthijs" userId="52eb3323-2a86-4cda-bbf0-4c55aeb627d8" providerId="ADAL" clId="{00CD9BBB-8C6D-4B67-93D2-9E40F660C7B4}" dt="2022-01-01T17:22:14.027" v="3487" actId="478"/>
          <ac:picMkLst>
            <pc:docMk/>
            <pc:sldMk cId="1569230447" sldId="341"/>
            <ac:picMk id="3" creationId="{53B95663-E70E-44F5-A34E-7FAC6A0405AA}"/>
          </ac:picMkLst>
        </pc:picChg>
        <pc:picChg chg="add mod">
          <ac:chgData name="Jurgen Matthijs" userId="52eb3323-2a86-4cda-bbf0-4c55aeb627d8" providerId="ADAL" clId="{00CD9BBB-8C6D-4B67-93D2-9E40F660C7B4}" dt="2022-01-01T17:22:33.995" v="3508" actId="14100"/>
          <ac:picMkLst>
            <pc:docMk/>
            <pc:sldMk cId="1569230447" sldId="341"/>
            <ac:picMk id="5" creationId="{94CCFA8D-63C3-4B5F-8BD2-D6D3E2B8D7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C7F27-3F35-C348-A7B2-F69A620161E2}" type="datetimeFigureOut">
              <a:rPr lang="nl-NL" smtClean="0"/>
              <a:t>1-1-2022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9D320-CCF8-334E-8C41-0A87F0B8CDF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800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37DD8-B20A-47A6-AA94-FD478FAA3C28}" type="datetimeFigureOut">
              <a:rPr lang="nl-BE" smtClean="0"/>
              <a:pPr/>
              <a:t>1/01/2022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A0D9C-0CD0-4097-81EC-9B83965EC080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78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4256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670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128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621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0105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0773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0143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0802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287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7948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544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107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3898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22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946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710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946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7061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0539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3367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654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92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8423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4554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33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7839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301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4751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6882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3541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1228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4467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2548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980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9544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8587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3365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7179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1798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5656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97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828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699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358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6091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82758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4450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7677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3190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2113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6275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42263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1478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945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671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47251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209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047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607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89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218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78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 descr="artefact" title="artefact"/>
          <p:cNvSpPr>
            <a:spLocks/>
          </p:cNvSpPr>
          <p:nvPr userDrawn="1"/>
        </p:nvSpPr>
        <p:spPr>
          <a:xfrm>
            <a:off x="288000" y="286525"/>
            <a:ext cx="6767999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11" name="Rechthoekige driehoek 10" descr="artefact" title="artefact"/>
          <p:cNvSpPr/>
          <p:nvPr userDrawn="1"/>
        </p:nvSpPr>
        <p:spPr>
          <a:xfrm>
            <a:off x="7047019" y="286525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656247" y="2377320"/>
            <a:ext cx="5342082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656247" y="4032022"/>
            <a:ext cx="535460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8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9" name="Afbeelding 8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pic>
        <p:nvPicPr>
          <p:cNvPr id="4" name="Afbeelding 3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578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0765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891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8377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559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971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215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58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38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descr="artefact" title="artefact"/>
          <p:cNvSpPr>
            <a:spLocks/>
          </p:cNvSpPr>
          <p:nvPr userDrawn="1"/>
        </p:nvSpPr>
        <p:spPr>
          <a:xfrm>
            <a:off x="288001" y="296263"/>
            <a:ext cx="4256798" cy="626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FlandersArtSans-Regular" panose="00000500000000000000" pitchFamily="2" charset="0"/>
            </a:endParaRPr>
          </a:p>
        </p:txBody>
      </p:sp>
      <p:sp>
        <p:nvSpPr>
          <p:cNvPr id="5" name="Rechthoekige driehoek 4" descr="artefact" title="artefact"/>
          <p:cNvSpPr/>
          <p:nvPr userDrawn="1"/>
        </p:nvSpPr>
        <p:spPr>
          <a:xfrm>
            <a:off x="4534994" y="297000"/>
            <a:ext cx="1785506" cy="6264000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noFill/>
              </a:ln>
              <a:latin typeface="FlandersArtSans-Regular" panose="00000500000000000000" pitchFamily="2" charset="0"/>
            </a:endParaRPr>
          </a:p>
        </p:txBody>
      </p:sp>
      <p:pic>
        <p:nvPicPr>
          <p:cNvPr id="6" name="Afbeelding 5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10" y="517808"/>
            <a:ext cx="2058241" cy="80206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656247" y="2357180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656247" y="4011882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10" name="Afbeelding 9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04" y="5852277"/>
            <a:ext cx="851005" cy="3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0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 descr="artefact" title="artefact"/>
          <p:cNvSpPr/>
          <p:nvPr userDrawn="1"/>
        </p:nvSpPr>
        <p:spPr>
          <a:xfrm>
            <a:off x="0" y="4318000"/>
            <a:ext cx="9143999" cy="254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ige driehoek 4" descr="artefact" title="artefact"/>
          <p:cNvSpPr/>
          <p:nvPr userDrawn="1"/>
        </p:nvSpPr>
        <p:spPr>
          <a:xfrm flipH="1">
            <a:off x="-1" y="3413340"/>
            <a:ext cx="9143999" cy="916436"/>
          </a:xfrm>
          <a:prstGeom prst="rtTriangle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  <p:sp>
        <p:nvSpPr>
          <p:cNvPr id="7" name="Rechthoek 6" descr="artefact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 descr="Logo Departement Landbouw en Visserij" title="Logo Departement Landbouw en Visserij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64" y="5974395"/>
            <a:ext cx="851005" cy="359984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656247" y="392955"/>
            <a:ext cx="4119099" cy="157971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40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656247" y="2047657"/>
            <a:ext cx="4128756" cy="10537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1760"/>
              </a:lnSpc>
              <a:buNone/>
              <a:defRPr sz="1400" b="0" i="0">
                <a:solidFill>
                  <a:srgbClr val="000000"/>
                </a:solidFill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977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1 kolom (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747" y="1826584"/>
            <a:ext cx="8179732" cy="356293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1/01/2022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6" name="Rechthoek 15" descr="artefact" title="artefact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2 kolommen (tekst +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747" y="1826584"/>
            <a:ext cx="3888000" cy="356293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1/01/2022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4934172" y="1826585"/>
            <a:ext cx="3888000" cy="357107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Afbeelding 10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2 kolommen (tekst + figu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1/01/2022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6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4934172" y="1826585"/>
            <a:ext cx="3888000" cy="357107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643112" y="1823644"/>
            <a:ext cx="3899378" cy="357401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Afbeelding 7" title="Logo Departement Landbouw en Visserij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dia 1 kolom (figu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11160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200" b="0" i="0">
                <a:latin typeface="FlandersArtSans-Medium" panose="00000600000000000000" pitchFamily="2" charset="0"/>
                <a:cs typeface="FlandersArtSans-Medium" panose="000006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680638" y="6042916"/>
            <a:ext cx="2141621" cy="16887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1/01/2022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291353" cy="6858000"/>
          </a:xfrm>
          <a:prstGeom prst="rect">
            <a:avLst/>
          </a:prstGeom>
          <a:solidFill>
            <a:srgbClr val="A3C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643112" y="1823644"/>
            <a:ext cx="8183402" cy="357401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9" name="Afbeelding 8" descr="LV_THEM_IsLandbouEnVisserij_NAAK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7" y="5731862"/>
            <a:ext cx="2058241" cy="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436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419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7" r:id="rId2"/>
    <p:sldLayoutId id="2147483707" r:id="rId3"/>
    <p:sldLayoutId id="2147483677" r:id="rId4"/>
    <p:sldLayoutId id="2147483652" r:id="rId5"/>
    <p:sldLayoutId id="2147483685" r:id="rId6"/>
    <p:sldLayoutId id="2147483686" r:id="rId7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9"/>
        </a:buBlip>
        <a:tabLst/>
        <a:defRPr sz="22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0"/>
        </a:buBlip>
        <a:tabLst/>
        <a:defRPr sz="22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2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9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05844-131F-4471-809B-5531E8C63FE7}" type="datetimeFigureOut">
              <a:rPr lang="nl-BE" smtClean="0"/>
              <a:t>1/01/2022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4CFF5-14B3-4A78-B0E2-8C8678A9E75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676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nunit.framework.assert.that?view=xamarin-ios-sdk-1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unit.org/articles/nunit/writing-tests/attribute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te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3333" y="2351313"/>
            <a:ext cx="5342082" cy="2002971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nl-BE" sz="7200" spc="210"/>
              <a:t>Unit </a:t>
            </a:r>
            <a:r>
              <a:rPr lang="nl-BE" sz="7200" err="1"/>
              <a:t>Testing</a:t>
            </a:r>
            <a:r>
              <a:rPr lang="nl-BE" sz="7200"/>
              <a:t> </a:t>
            </a:r>
            <a:br>
              <a:rPr lang="nl-BE" sz="7200"/>
            </a:br>
            <a:br>
              <a:rPr lang="nl-BE" sz="7200"/>
            </a:br>
            <a:r>
              <a:rPr lang="nl-BE" sz="7200"/>
              <a:t>I</a:t>
            </a:r>
            <a:r>
              <a:rPr lang="nl-BE"/>
              <a:t>nside Out</a:t>
            </a:r>
          </a:p>
        </p:txBody>
      </p:sp>
    </p:spTree>
    <p:extLst>
      <p:ext uri="{BB962C8B-B14F-4D97-AF65-F5344CB8AC3E}">
        <p14:creationId xmlns:p14="http://schemas.microsoft.com/office/powerpoint/2010/main" val="404082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1319490"/>
            <a:ext cx="8179061" cy="434108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Classic en </a:t>
            </a:r>
            <a:r>
              <a:rPr lang="nl-BE" sz="3600" err="1"/>
              <a:t>constraint</a:t>
            </a:r>
            <a:r>
              <a:rPr lang="nl-BE" sz="3600"/>
              <a:t> </a:t>
            </a:r>
            <a:r>
              <a:rPr lang="nl-BE" sz="3600" err="1"/>
              <a:t>assertions</a:t>
            </a:r>
            <a:endParaRPr lang="nl-BE" sz="36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 err="1"/>
              <a:t>Assertions</a:t>
            </a:r>
            <a:endParaRPr lang="nl-BE" sz="36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 err="1"/>
              <a:t>Attributes</a:t>
            </a:r>
            <a:endParaRPr lang="nl-BE" sz="3600"/>
          </a:p>
          <a:p>
            <a:pPr lvl="2">
              <a:buFont typeface="Arial" panose="020B0604020202020204" pitchFamily="34" charset="0"/>
              <a:buChar char="•"/>
            </a:pPr>
            <a:r>
              <a:rPr lang="nl-BE" sz="3600">
                <a:solidFill>
                  <a:srgbClr val="9B9B9B"/>
                </a:solidFill>
              </a:rPr>
              <a:t>Test </a:t>
            </a:r>
            <a:r>
              <a:rPr lang="nl-BE" sz="3600" err="1">
                <a:solidFill>
                  <a:srgbClr val="9B9B9B"/>
                </a:solidFill>
              </a:rPr>
              <a:t>execution</a:t>
            </a:r>
            <a:r>
              <a:rPr lang="nl-BE" sz="3600">
                <a:solidFill>
                  <a:srgbClr val="9B9B9B"/>
                </a:solidFill>
              </a:rPr>
              <a:t> </a:t>
            </a:r>
            <a:r>
              <a:rPr lang="nl-BE" sz="3600" err="1">
                <a:solidFill>
                  <a:srgbClr val="9B9B9B"/>
                </a:solidFill>
              </a:rPr>
              <a:t>lifecycle</a:t>
            </a:r>
            <a:endParaRPr lang="nl-BE" sz="3600">
              <a:solidFill>
                <a:srgbClr val="9B9B9B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3600">
                <a:solidFill>
                  <a:srgbClr val="9B9B9B"/>
                </a:solidFill>
              </a:rPr>
              <a:t>Data </a:t>
            </a:r>
            <a:r>
              <a:rPr lang="nl-BE" sz="3600" err="1">
                <a:solidFill>
                  <a:srgbClr val="9B9B9B"/>
                </a:solidFill>
              </a:rPr>
              <a:t>driven</a:t>
            </a:r>
            <a:r>
              <a:rPr lang="nl-BE" sz="3600">
                <a:solidFill>
                  <a:srgbClr val="9B9B9B"/>
                </a:solidFill>
              </a:rPr>
              <a:t> </a:t>
            </a:r>
            <a:r>
              <a:rPr lang="nl-BE" sz="3600" err="1">
                <a:solidFill>
                  <a:srgbClr val="9B9B9B"/>
                </a:solidFill>
              </a:rPr>
              <a:t>testing</a:t>
            </a:r>
            <a:endParaRPr lang="nl-BE" sz="3600">
              <a:solidFill>
                <a:srgbClr val="9B9B9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Referentie</a:t>
            </a:r>
          </a:p>
        </p:txBody>
      </p:sp>
    </p:spTree>
    <p:extLst>
      <p:ext uri="{BB962C8B-B14F-4D97-AF65-F5344CB8AC3E}">
        <p14:creationId xmlns:p14="http://schemas.microsoft.com/office/powerpoint/2010/main" val="367700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Classic Model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Verschillende methodes Assert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EqualTo</a:t>
            </a:r>
            <a:r>
              <a:rPr lang="nl-BE" sz="2800"/>
              <a:t>(), </a:t>
            </a:r>
            <a:r>
              <a:rPr lang="nl-BE" sz="2800" err="1"/>
              <a:t>NotNull</a:t>
            </a:r>
            <a:r>
              <a:rPr lang="nl-BE" sz="2800"/>
              <a:t>(),,,,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Wel nog ondersteund maar niet meer aangepast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206041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Constraint</a:t>
            </a:r>
            <a:r>
              <a:rPr lang="nl-BE" sz="4000" u="sng"/>
              <a:t> Model of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Assert,That</a:t>
            </a:r>
            <a:r>
              <a:rPr lang="nl-BE" sz="2800"/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Verschillende </a:t>
            </a:r>
            <a:r>
              <a:rPr lang="nl-BE" sz="2800" err="1"/>
              <a:t>overloads</a:t>
            </a:r>
            <a:r>
              <a:rPr lang="nl-BE" sz="2800"/>
              <a:t>: </a:t>
            </a:r>
            <a:r>
              <a:rPr lang="nl-BE" sz="2800">
                <a:sym typeface="Wingdings" panose="05000000000000000000" pitchFamily="2" charset="2"/>
                <a:hlinkClick r:id="rId3"/>
              </a:rPr>
              <a:t>https://docs.microsoft.com/en-us/dotnet/api/nunit.framework.assert.that?view=xamarin-ios-sdk-12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Meestal actie + </a:t>
            </a:r>
            <a:r>
              <a:rPr lang="nl-BE" sz="2800" err="1"/>
              <a:t>contstraint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Constraints</a:t>
            </a:r>
            <a:r>
              <a:rPr lang="nl-BE" sz="2800"/>
              <a:t> </a:t>
            </a:r>
            <a:r>
              <a:rPr lang="nl-BE" sz="2800">
                <a:sym typeface="Wingdings" panose="05000000000000000000" pitchFamily="2" charset="2"/>
              </a:rPr>
              <a:t> Is class,…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 err="1">
                <a:solidFill>
                  <a:srgbClr val="9B9B9B"/>
                </a:solidFill>
                <a:sym typeface="Wingdings" panose="05000000000000000000" pitchFamily="2" charset="2"/>
              </a:rPr>
              <a:t>Is,EqaulTo</a:t>
            </a:r>
            <a:r>
              <a:rPr lang="nl-BE" sz="2800">
                <a:solidFill>
                  <a:srgbClr val="9B9B9B"/>
                </a:solidFill>
                <a:sym typeface="Wingdings" panose="05000000000000000000" pitchFamily="2" charset="2"/>
              </a:rPr>
              <a:t>(),,,,</a:t>
            </a:r>
          </a:p>
          <a:p>
            <a:pPr marL="576000" lvl="2" indent="0">
              <a:buNone/>
            </a:pPr>
            <a:endParaRPr lang="nl-BE" sz="26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348016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Simple </a:t>
            </a:r>
            <a:r>
              <a:rPr lang="nl-BE" sz="2800" err="1"/>
              <a:t>Assertions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Collections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Exceptions</a:t>
            </a:r>
            <a:endParaRPr lang="nl-BE" sz="2800"/>
          </a:p>
          <a:p>
            <a:pPr marL="576000" lvl="2" indent="0">
              <a:buNone/>
            </a:pPr>
            <a:endParaRPr lang="nl-BE" sz="26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3867563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</a:t>
            </a:r>
            <a:r>
              <a:rPr lang="nl-BE" sz="2800" err="1"/>
              <a:t>Equaliy</a:t>
            </a:r>
            <a:endParaRPr lang="nl-BE" sz="2800"/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 err="1">
                <a:solidFill>
                  <a:srgbClr val="9B9B9B"/>
                </a:solidFill>
              </a:rPr>
              <a:t>EqualTo</a:t>
            </a:r>
            <a:r>
              <a:rPr lang="nl-BE" sz="2800">
                <a:solidFill>
                  <a:srgbClr val="9B9B9B"/>
                </a:solidFill>
              </a:rPr>
              <a:t>() &lt;–&gt; </a:t>
            </a:r>
            <a:r>
              <a:rPr lang="nl-BE" sz="2800" err="1">
                <a:solidFill>
                  <a:srgbClr val="9B9B9B"/>
                </a:solidFill>
              </a:rPr>
              <a:t>SameAs</a:t>
            </a:r>
            <a:r>
              <a:rPr lang="nl-BE" sz="2800">
                <a:solidFill>
                  <a:srgbClr val="9B9B9B"/>
                </a:solidFill>
              </a:rPr>
              <a:t>()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Gebruik van </a:t>
            </a:r>
            <a:r>
              <a:rPr lang="nl-BE" sz="2800" err="1">
                <a:solidFill>
                  <a:srgbClr val="9B9B9B"/>
                </a:solidFill>
              </a:rPr>
              <a:t>chaining</a:t>
            </a:r>
            <a:r>
              <a:rPr lang="nl-BE" sz="2800">
                <a:solidFill>
                  <a:srgbClr val="9B9B9B"/>
                </a:solidFill>
              </a:rPr>
              <a:t> </a:t>
            </a:r>
            <a:r>
              <a:rPr lang="nl-BE" sz="2800" err="1">
                <a:solidFill>
                  <a:srgbClr val="9B9B9B"/>
                </a:solidFill>
              </a:rPr>
              <a:t>Is.Not.EqualTo</a:t>
            </a:r>
            <a:r>
              <a:rPr lang="nl-BE" sz="2800">
                <a:solidFill>
                  <a:srgbClr val="9B9B9B"/>
                </a:solidFill>
              </a:rPr>
              <a:t>(),…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000" err="1"/>
              <a:t>Custom</a:t>
            </a:r>
            <a:r>
              <a:rPr lang="nl-BE" sz="3000"/>
              <a:t> foutboodschap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Weergave in Visual Studio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 err="1">
                <a:solidFill>
                  <a:srgbClr val="9B9B9B"/>
                </a:solidFill>
              </a:rPr>
              <a:t>Overload</a:t>
            </a:r>
            <a:r>
              <a:rPr lang="nl-BE" sz="2800">
                <a:solidFill>
                  <a:srgbClr val="9B9B9B"/>
                </a:solidFill>
              </a:rPr>
              <a:t> van </a:t>
            </a:r>
            <a:r>
              <a:rPr lang="nl-BE" sz="2800" err="1">
                <a:solidFill>
                  <a:srgbClr val="9B9B9B"/>
                </a:solidFill>
              </a:rPr>
              <a:t>Assert.That</a:t>
            </a:r>
            <a:r>
              <a:rPr lang="nl-BE" sz="2800">
                <a:solidFill>
                  <a:srgbClr val="9B9B9B"/>
                </a:solidFill>
              </a:rPr>
              <a:t>()</a:t>
            </a:r>
          </a:p>
          <a:p>
            <a:pPr marL="288000" lvl="1" indent="0">
              <a:buNone/>
            </a:pPr>
            <a:r>
              <a:rPr lang="nl-BE" sz="3000"/>
              <a:t>	</a:t>
            </a:r>
            <a:endParaRPr lang="nl-BE" sz="3000">
              <a:solidFill>
                <a:srgbClr val="9B9B9B"/>
              </a:solidFill>
            </a:endParaRPr>
          </a:p>
          <a:p>
            <a:pPr marL="576000" lvl="2" indent="0">
              <a:buNone/>
            </a:pPr>
            <a:endParaRPr lang="nl-BE" sz="26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150296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Range bij </a:t>
            </a:r>
            <a:r>
              <a:rPr lang="nl-BE" sz="2800" err="1"/>
              <a:t>floating</a:t>
            </a:r>
            <a:r>
              <a:rPr lang="nl-BE" sz="2800"/>
              <a:t> point </a:t>
            </a:r>
            <a:r>
              <a:rPr lang="nl-BE" sz="2800" err="1"/>
              <a:t>values</a:t>
            </a:r>
            <a:endParaRPr lang="nl-BE" sz="2800"/>
          </a:p>
          <a:p>
            <a:pPr marL="288000" lvl="1" indent="0">
              <a:buNone/>
            </a:pPr>
            <a:r>
              <a:rPr lang="en-US" sz="2800"/>
              <a:t> [Test]</a:t>
            </a:r>
          </a:p>
          <a:p>
            <a:pPr marL="288000" lvl="1" indent="0">
              <a:buNone/>
            </a:pPr>
            <a:r>
              <a:rPr lang="en-US" sz="2800"/>
              <a:t>public void Double()</a:t>
            </a:r>
          </a:p>
          <a:p>
            <a:pPr marL="288000" lvl="1" indent="0">
              <a:buNone/>
            </a:pPr>
            <a:r>
              <a:rPr lang="en-US" sz="2800"/>
              <a:t>{</a:t>
            </a:r>
          </a:p>
          <a:p>
            <a:pPr marL="288000" lvl="1" indent="0">
              <a:buNone/>
            </a:pPr>
            <a:r>
              <a:rPr lang="en-US" sz="2800"/>
              <a:t>   double a = 1.0 / 3.0;</a:t>
            </a:r>
          </a:p>
          <a:p>
            <a:pPr marL="288000" lvl="1" indent="0">
              <a:buNone/>
            </a:pPr>
            <a:r>
              <a:rPr lang="en-US" sz="2800"/>
              <a:t>   </a:t>
            </a:r>
            <a:r>
              <a:rPr lang="en-US" sz="2800" err="1"/>
              <a:t>Assert.That</a:t>
            </a:r>
            <a:r>
              <a:rPr lang="en-US" sz="2800"/>
              <a:t>(a, </a:t>
            </a:r>
            <a:r>
              <a:rPr lang="en-US" sz="2800" err="1"/>
              <a:t>Is.EqualTo</a:t>
            </a:r>
            <a:r>
              <a:rPr lang="en-US" sz="2800"/>
              <a:t>(0.33).Within(0.004));</a:t>
            </a:r>
          </a:p>
          <a:p>
            <a:pPr marL="288000" lvl="1" indent="0">
              <a:buNone/>
            </a:pPr>
            <a:r>
              <a:rPr lang="en-US" sz="2800"/>
              <a:t>   </a:t>
            </a:r>
            <a:r>
              <a:rPr lang="en-US" sz="2800" err="1"/>
              <a:t>Assert.That</a:t>
            </a:r>
            <a:r>
              <a:rPr lang="en-US" sz="2800"/>
              <a:t>(a, </a:t>
            </a:r>
            <a:r>
              <a:rPr lang="en-US" sz="2800" err="1"/>
              <a:t>Is.EqualTo</a:t>
            </a:r>
            <a:r>
              <a:rPr lang="en-US" sz="2800"/>
              <a:t>(0.33).Within(10).Percent);</a:t>
            </a:r>
          </a:p>
          <a:p>
            <a:pPr marL="288000" lvl="1" indent="0">
              <a:buNone/>
            </a:pPr>
            <a:r>
              <a:rPr lang="en-US" sz="2800"/>
              <a:t> }</a:t>
            </a:r>
            <a:endParaRPr lang="nl-BE" sz="26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413729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</a:t>
            </a:r>
            <a:r>
              <a:rPr lang="nl-BE" sz="2800" err="1"/>
              <a:t>Null</a:t>
            </a:r>
            <a:r>
              <a:rPr lang="nl-BE" sz="2800"/>
              <a:t> </a:t>
            </a:r>
            <a:r>
              <a:rPr lang="nl-BE" sz="2800" err="1"/>
              <a:t>values</a:t>
            </a: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4479252-6FBB-46C7-BB00-EEC2F4EB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93" y="2400299"/>
            <a:ext cx="6190800" cy="26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6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String </a:t>
            </a:r>
            <a:r>
              <a:rPr lang="nl-BE" sz="2800" err="1"/>
              <a:t>values</a:t>
            </a: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8F56E53-304D-43A4-B5B4-414ED15C6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" y="2421981"/>
            <a:ext cx="5760720" cy="3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</a:t>
            </a:r>
            <a:r>
              <a:rPr lang="nl-BE" sz="2800" err="1"/>
              <a:t>DateTime</a:t>
            </a:r>
            <a:r>
              <a:rPr lang="nl-BE" sz="2800"/>
              <a:t> </a:t>
            </a:r>
            <a:r>
              <a:rPr lang="nl-BE" sz="2800" err="1"/>
              <a:t>values</a:t>
            </a: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5497C3-3E67-4695-A12F-8084AAF1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11" y="2343444"/>
            <a:ext cx="576072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Simple </a:t>
            </a:r>
            <a:r>
              <a:rPr lang="nl-BE" sz="4000" u="sng" err="1"/>
              <a:t>Assertions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Asserting</a:t>
            </a:r>
            <a:r>
              <a:rPr lang="nl-BE" sz="2800"/>
              <a:t> on </a:t>
            </a:r>
            <a:r>
              <a:rPr lang="nl-BE" sz="2800" err="1"/>
              <a:t>Booleanvalues</a:t>
            </a: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C016213-06FB-485A-92AA-03343FD6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8" y="2442799"/>
            <a:ext cx="501078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644747" y="803327"/>
            <a:ext cx="8179732" cy="4791930"/>
          </a:xfrm>
        </p:spPr>
        <p:txBody>
          <a:bodyPr/>
          <a:lstStyle/>
          <a:p>
            <a:r>
              <a:rPr lang="en-US" sz="4800"/>
              <a:t>Unit testing </a:t>
            </a:r>
          </a:p>
          <a:p>
            <a:r>
              <a:rPr lang="en-US" sz="4800" err="1"/>
              <a:t>Nunit</a:t>
            </a:r>
            <a:endParaRPr lang="en-US" sz="4800"/>
          </a:p>
          <a:p>
            <a:r>
              <a:rPr lang="en-US" sz="4800"/>
              <a:t>MOQ</a:t>
            </a:r>
          </a:p>
          <a:p>
            <a:r>
              <a:rPr lang="en-US" sz="4800" err="1"/>
              <a:t>AutoFixture</a:t>
            </a:r>
            <a:endParaRPr lang="en-US" sz="4800"/>
          </a:p>
          <a:p>
            <a:r>
              <a:rPr lang="en-US" sz="4800" err="1"/>
              <a:t>Voorbeelden</a:t>
            </a:r>
            <a:r>
              <a:rPr lang="en-US" sz="4800"/>
              <a:t> Octopus</a:t>
            </a:r>
            <a:endParaRPr lang="nl-BE" sz="4800"/>
          </a:p>
        </p:txBody>
      </p:sp>
    </p:spTree>
    <p:extLst>
      <p:ext uri="{BB962C8B-B14F-4D97-AF65-F5344CB8AC3E}">
        <p14:creationId xmlns:p14="http://schemas.microsoft.com/office/powerpoint/2010/main" val="153971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Asserting</a:t>
            </a:r>
            <a:r>
              <a:rPr lang="nl-BE" sz="4000" u="sng"/>
              <a:t> </a:t>
            </a:r>
            <a:r>
              <a:rPr lang="nl-BE" sz="4000" u="sng" err="1"/>
              <a:t>Collections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Has helper class</a:t>
            </a:r>
          </a:p>
          <a:p>
            <a:pPr marL="288000" lvl="1" indent="0">
              <a:buNone/>
            </a:pPr>
            <a:r>
              <a:rPr lang="nl-BE" sz="2800"/>
              <a:t>   </a:t>
            </a:r>
            <a:r>
              <a:rPr lang="nl-BE" sz="2800" err="1"/>
              <a:t>Assert,That</a:t>
            </a:r>
            <a:r>
              <a:rPr lang="nl-BE" sz="2800"/>
              <a:t>(</a:t>
            </a:r>
            <a:r>
              <a:rPr lang="nl-BE" sz="2800" err="1"/>
              <a:t>myCollection</a:t>
            </a:r>
            <a:r>
              <a:rPr lang="nl-BE" sz="2800"/>
              <a:t>, </a:t>
            </a:r>
            <a:r>
              <a:rPr lang="nl-BE" sz="2800" err="1"/>
              <a:t>Has.Exactly</a:t>
            </a:r>
            <a:r>
              <a:rPr lang="nl-BE" sz="2800"/>
              <a:t>(3).items)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Nagaan of alle elementen uniek zijn</a:t>
            </a:r>
          </a:p>
          <a:p>
            <a:pPr marL="288000" lvl="1" indent="0">
              <a:buNone/>
            </a:pPr>
            <a:r>
              <a:rPr lang="nl-BE" sz="2800"/>
              <a:t>   </a:t>
            </a:r>
            <a:r>
              <a:rPr lang="nl-BE" sz="2800" err="1"/>
              <a:t>Assert,That</a:t>
            </a:r>
            <a:r>
              <a:rPr lang="nl-BE" sz="2800"/>
              <a:t>(</a:t>
            </a:r>
            <a:r>
              <a:rPr lang="nl-BE" sz="2800" err="1"/>
              <a:t>myCollection</a:t>
            </a:r>
            <a:r>
              <a:rPr lang="nl-BE" sz="2800"/>
              <a:t>, </a:t>
            </a:r>
            <a:r>
              <a:rPr lang="nl-BE" sz="2800" err="1"/>
              <a:t>Is,Unique</a:t>
            </a:r>
            <a:r>
              <a:rPr lang="nl-BE" sz="280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Nagaan of een collectie een welbepaald element bevat </a:t>
            </a:r>
          </a:p>
          <a:p>
            <a:pPr marL="288000" lvl="1" indent="0">
              <a:buNone/>
            </a:pPr>
            <a:r>
              <a:rPr lang="nl-BE" sz="2800"/>
              <a:t>   Assert</a:t>
            </a:r>
            <a:r>
              <a:rPr lang="nl-BE" sz="2800" err="1"/>
              <a:t>,That</a:t>
            </a:r>
            <a:r>
              <a:rPr lang="nl-BE" sz="2800"/>
              <a:t>(</a:t>
            </a:r>
            <a:r>
              <a:rPr lang="nl-BE" sz="2800" err="1"/>
              <a:t>myCollection</a:t>
            </a:r>
            <a:r>
              <a:rPr lang="nl-BE" sz="2800"/>
              <a:t>,       </a:t>
            </a:r>
            <a:br>
              <a:rPr lang="nl-BE" sz="2800"/>
            </a:br>
            <a:r>
              <a:rPr lang="nl-BE" sz="2800"/>
              <a:t>      </a:t>
            </a:r>
            <a:r>
              <a:rPr lang="nl-BE" sz="2800" err="1"/>
              <a:t>Does.Contain</a:t>
            </a:r>
            <a:r>
              <a:rPr lang="nl-BE" sz="2800"/>
              <a:t>(</a:t>
            </a:r>
            <a:r>
              <a:rPr lang="nl-BE" sz="2800" err="1"/>
              <a:t>collectionItem</a:t>
            </a:r>
            <a:r>
              <a:rPr lang="nl-BE" sz="2800"/>
              <a:t>))</a:t>
            </a:r>
          </a:p>
          <a:p>
            <a:pPr marL="576000" lvl="2" indent="0">
              <a:buNone/>
            </a:pPr>
            <a:endParaRPr lang="nl-BE" sz="26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177678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Asserting</a:t>
            </a:r>
            <a:r>
              <a:rPr lang="nl-BE" sz="4000" u="sng"/>
              <a:t> </a:t>
            </a:r>
            <a:r>
              <a:rPr lang="nl-BE" sz="4000" u="sng" err="1"/>
              <a:t>Collections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011523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Gebruik van </a:t>
            </a:r>
            <a:r>
              <a:rPr lang="nl-BE" sz="2800" err="1"/>
              <a:t>chaining</a:t>
            </a:r>
            <a:r>
              <a:rPr lang="nl-BE" sz="2800"/>
              <a:t> om bepaalde criteria af te </a:t>
            </a:r>
            <a:r>
              <a:rPr lang="nl-BE" sz="2800" err="1"/>
              <a:t>toesten</a:t>
            </a:r>
            <a:endParaRPr lang="nl-BE" sz="2800"/>
          </a:p>
          <a:p>
            <a:pPr marL="288000" lvl="1" indent="0">
              <a:buNone/>
            </a:pPr>
            <a:r>
              <a:rPr lang="nl-BE" sz="2800" err="1"/>
              <a:t>Assert.That</a:t>
            </a:r>
            <a:r>
              <a:rPr lang="nl-BE" sz="2800"/>
              <a:t>(</a:t>
            </a:r>
            <a:r>
              <a:rPr lang="nl-BE" sz="2800" err="1"/>
              <a:t>myCollection</a:t>
            </a:r>
            <a:r>
              <a:rPr lang="nl-BE" sz="2800"/>
              <a:t>, </a:t>
            </a:r>
            <a:r>
              <a:rPr lang="nl-BE" sz="2800" err="1"/>
              <a:t>Has.Exactly</a:t>
            </a:r>
            <a:r>
              <a:rPr lang="nl-BE" sz="2800"/>
              <a:t>(1).Matches&lt;T&gt;</a:t>
            </a:r>
          </a:p>
          <a:p>
            <a:pPr marL="288000" lvl="1" indent="0">
              <a:buNone/>
            </a:pPr>
            <a:r>
              <a:rPr lang="nl-BE" sz="2800"/>
              <a:t>(</a:t>
            </a:r>
          </a:p>
          <a:p>
            <a:pPr marL="288000" lvl="1" indent="0">
              <a:buNone/>
            </a:pPr>
            <a:r>
              <a:rPr lang="nl-BE" sz="2800"/>
              <a:t>	item =&gt; </a:t>
            </a:r>
            <a:r>
              <a:rPr lang="nl-BE" sz="2800" err="1"/>
              <a:t>item.PropA</a:t>
            </a:r>
            <a:r>
              <a:rPr lang="nl-BE" sz="2800"/>
              <a:t> == “</a:t>
            </a:r>
            <a:r>
              <a:rPr lang="nl-BE" sz="2800" err="1"/>
              <a:t>ValueA</a:t>
            </a:r>
            <a:r>
              <a:rPr lang="nl-BE" sz="2800"/>
              <a:t>” &amp;&amp;</a:t>
            </a:r>
          </a:p>
          <a:p>
            <a:pPr marL="288000" lvl="1" indent="0">
              <a:buNone/>
            </a:pPr>
            <a:r>
              <a:rPr lang="nl-BE" sz="2800"/>
              <a:t>		   </a:t>
            </a:r>
            <a:r>
              <a:rPr lang="nl-BE" sz="2800" err="1"/>
              <a:t>item.PropB</a:t>
            </a:r>
            <a:r>
              <a:rPr lang="nl-BE" sz="2800"/>
              <a:t> == “</a:t>
            </a:r>
            <a:r>
              <a:rPr lang="nl-BE" sz="2800" err="1"/>
              <a:t>VakueB</a:t>
            </a:r>
            <a:r>
              <a:rPr lang="nl-BE" sz="2800"/>
              <a:t>” &amp;&amp;</a:t>
            </a:r>
          </a:p>
          <a:p>
            <a:pPr marL="288000" lvl="1" indent="0">
              <a:buNone/>
            </a:pPr>
            <a:r>
              <a:rPr lang="nl-BE" sz="2800"/>
              <a:t>		   item</a:t>
            </a:r>
            <a:r>
              <a:rPr lang="nl-BE" sz="2800" err="1"/>
              <a:t>.PropC</a:t>
            </a:r>
            <a:r>
              <a:rPr lang="nl-BE" sz="2800"/>
              <a:t> &gt; 0</a:t>
            </a:r>
          </a:p>
          <a:p>
            <a:pPr marL="288000" lvl="1" indent="0">
              <a:buNone/>
            </a:pPr>
            <a:r>
              <a:rPr lang="nl-BE" sz="2800"/>
              <a:t>));</a:t>
            </a:r>
          </a:p>
          <a:p>
            <a:pPr marL="576000" lvl="2" indent="0">
              <a:buNone/>
            </a:pPr>
            <a:endParaRPr lang="nl-BE" sz="26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2208962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Asserting</a:t>
            </a:r>
            <a:r>
              <a:rPr lang="nl-BE" sz="4000" u="sng"/>
              <a:t> </a:t>
            </a:r>
            <a:r>
              <a:rPr lang="nl-BE" sz="4000" u="sng" err="1"/>
              <a:t>Exceptions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4"/>
            <a:ext cx="8179061" cy="3793808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Nagaan of een bepaalde </a:t>
            </a:r>
            <a:r>
              <a:rPr lang="nl-BE" sz="2800" err="1"/>
              <a:t>acti</a:t>
            </a:r>
            <a:r>
              <a:rPr lang="nl-BE" sz="2800"/>
              <a:t> </a:t>
            </a:r>
            <a:r>
              <a:rPr lang="nl-BE" sz="2800" err="1"/>
              <a:t>eeen</a:t>
            </a:r>
            <a:r>
              <a:rPr lang="nl-BE" sz="2800"/>
              <a:t> </a:t>
            </a:r>
            <a:r>
              <a:rPr lang="nl-BE" sz="2800" err="1"/>
              <a:t>exceptions</a:t>
            </a:r>
            <a:r>
              <a:rPr lang="nl-BE" sz="2800"/>
              <a:t> opwerpt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r>
              <a:rPr lang="en-US" sz="2800"/>
              <a:t>	</a:t>
            </a:r>
            <a:r>
              <a:rPr lang="en-US" sz="2800" err="1"/>
              <a:t>Assert.That</a:t>
            </a:r>
            <a:r>
              <a:rPr lang="en-US" sz="2800"/>
              <a:t>(() =&gt; new </a:t>
            </a:r>
            <a:r>
              <a:rPr lang="en-US" sz="2800" err="1"/>
              <a:t>MyType</a:t>
            </a:r>
            <a:r>
              <a:rPr lang="en-US" sz="2800"/>
              <a:t>(0), Throws</a:t>
            </a:r>
          </a:p>
          <a:p>
            <a:pPr marL="288000" lvl="1" indent="0">
              <a:buNone/>
            </a:pPr>
            <a:r>
              <a:rPr lang="en-US" sz="2800"/>
              <a:t>         .</a:t>
            </a:r>
            <a:r>
              <a:rPr lang="en-US" sz="2800" err="1"/>
              <a:t>TypeOf</a:t>
            </a:r>
            <a:r>
              <a:rPr lang="en-US" sz="2800"/>
              <a:t>&lt;</a:t>
            </a:r>
            <a:r>
              <a:rPr lang="en-US" sz="2800" err="1"/>
              <a:t>ArgumentOutOfRangeException</a:t>
            </a:r>
            <a:r>
              <a:rPr lang="en-US" sz="2800"/>
              <a:t>&gt;())</a:t>
            </a:r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43950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Asserting</a:t>
            </a:r>
            <a:r>
              <a:rPr lang="nl-BE" sz="4000" u="sng"/>
              <a:t> </a:t>
            </a:r>
            <a:r>
              <a:rPr lang="nl-BE" sz="4000" u="sng" err="1"/>
              <a:t>Exceptions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Afchecken of property (bv: Message) van het </a:t>
            </a:r>
            <a:r>
              <a:rPr lang="nl-BE" sz="2800" err="1"/>
              <a:t>Exception</a:t>
            </a:r>
            <a:r>
              <a:rPr lang="nl-BE" sz="2800"/>
              <a:t> object een bepaalde waarde heeft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600"/>
          </a:p>
          <a:p>
            <a:pPr marL="288000" lvl="1" indent="0">
              <a:buNone/>
            </a:pPr>
            <a:r>
              <a:rPr lang="nl-BE" sz="2800"/>
              <a:t>     </a:t>
            </a:r>
            <a:r>
              <a:rPr lang="nl-BE" sz="2800" err="1"/>
              <a:t>Assert.That</a:t>
            </a:r>
            <a:r>
              <a:rPr lang="nl-BE" sz="2800"/>
              <a:t>(() =&gt; new </a:t>
            </a:r>
            <a:r>
              <a:rPr lang="nl-BE" sz="2800" err="1"/>
              <a:t>MyType</a:t>
            </a:r>
            <a:r>
              <a:rPr lang="nl-BE" sz="2800"/>
              <a:t>(0), </a:t>
            </a:r>
            <a:r>
              <a:rPr lang="nl-BE" sz="2800" err="1"/>
              <a:t>Throws</a:t>
            </a:r>
            <a:br>
              <a:rPr lang="nl-BE" sz="2800"/>
            </a:br>
            <a:r>
              <a:rPr lang="nl-BE" sz="2800"/>
              <a:t>       .</a:t>
            </a:r>
            <a:r>
              <a:rPr lang="nl-BE" sz="2800" err="1"/>
              <a:t>TypeOf</a:t>
            </a:r>
            <a:r>
              <a:rPr lang="nl-BE" sz="2800"/>
              <a:t>&lt;</a:t>
            </a:r>
            <a:r>
              <a:rPr lang="nl-BE" sz="2800" err="1"/>
              <a:t>ArgumentOutOfRangeException</a:t>
            </a:r>
            <a:r>
              <a:rPr lang="nl-BE" sz="2800"/>
              <a:t>&gt;()</a:t>
            </a:r>
          </a:p>
          <a:p>
            <a:pPr marL="288000" lvl="1" indent="0">
              <a:buNone/>
            </a:pPr>
            <a:r>
              <a:rPr lang="nl-BE" sz="2800"/>
              <a:t>       .</a:t>
            </a:r>
            <a:r>
              <a:rPr lang="nl-BE" sz="2800" err="1"/>
              <a:t>With</a:t>
            </a:r>
            <a:r>
              <a:rPr lang="nl-BE" sz="2800"/>
              <a:t>               				   		 .Matches&lt;</a:t>
            </a:r>
            <a:r>
              <a:rPr lang="nl-BE" sz="2800" err="1"/>
              <a:t>ArgumentOutOfRangeException</a:t>
            </a:r>
            <a:r>
              <a:rPr lang="nl-BE" sz="2800"/>
              <a:t>(&gt;	    ex =&gt; </a:t>
            </a:r>
            <a:r>
              <a:rPr lang="nl-BE" sz="2800" err="1"/>
              <a:t>ex.Message</a:t>
            </a:r>
            <a:r>
              <a:rPr lang="nl-BE" sz="2800"/>
              <a:t> == </a:t>
            </a:r>
            <a:r>
              <a:rPr lang="nl-BE" sz="2800" err="1"/>
              <a:t>ErroMessage</a:t>
            </a:r>
            <a:r>
              <a:rPr lang="nl-BE" sz="2800"/>
              <a:t>));</a:t>
            </a:r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51960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Attributes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[Test]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[</a:t>
            </a:r>
            <a:r>
              <a:rPr lang="nl-BE" sz="2800" err="1"/>
              <a:t>Category</a:t>
            </a:r>
            <a:r>
              <a:rPr lang="nl-BE" sz="2800"/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[</a:t>
            </a:r>
            <a:r>
              <a:rPr lang="nl-BE" sz="2800" err="1"/>
              <a:t>Ignore</a:t>
            </a:r>
            <a:r>
              <a:rPr lang="nl-BE" sz="2800"/>
              <a:t>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Referentie: </a:t>
            </a:r>
            <a:r>
              <a:rPr lang="nl-BE" sz="2800">
                <a:hlinkClick r:id="rId3"/>
              </a:rPr>
              <a:t>https://docs.nunit.org/articles/nunit/writing-tests/attributes.html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79010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Test </a:t>
            </a:r>
            <a:r>
              <a:rPr lang="nl-BE" sz="4000" u="sng" err="1"/>
              <a:t>excution</a:t>
            </a:r>
            <a:r>
              <a:rPr lang="nl-BE" sz="4000" u="sng"/>
              <a:t> </a:t>
            </a:r>
            <a:r>
              <a:rPr lang="nl-BE" sz="4000" u="sng" err="1"/>
              <a:t>lifecycle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35276-FB5A-4451-A797-0153FBC17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" t="14539" r="2115" b="12942"/>
          <a:stretch/>
        </p:blipFill>
        <p:spPr bwMode="auto">
          <a:xfrm>
            <a:off x="795881" y="1663563"/>
            <a:ext cx="5549265" cy="35308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395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Method level testdata op basis van parameters </a:t>
            </a:r>
            <a:r>
              <a:rPr lang="nl-BE" sz="2800" dirty="0">
                <a:sym typeface="Wingdings" panose="05000000000000000000" pitchFamily="2" charset="2"/>
              </a:rPr>
              <a:t> </a:t>
            </a:r>
            <a:r>
              <a:rPr lang="nl-BE" sz="2800" dirty="0"/>
              <a:t>[</a:t>
            </a:r>
            <a:r>
              <a:rPr lang="nl-BE" sz="2800" dirty="0" err="1"/>
              <a:t>TestCase</a:t>
            </a:r>
            <a:r>
              <a:rPr lang="nl-BE" sz="2800" dirty="0"/>
              <a:t>]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BFDFC6-5DDE-4208-A421-D68447870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3510" r="28902" b="21738"/>
          <a:stretch/>
        </p:blipFill>
        <p:spPr bwMode="auto">
          <a:xfrm>
            <a:off x="918882" y="2525486"/>
            <a:ext cx="6183597" cy="314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838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Werken met </a:t>
            </a:r>
            <a:r>
              <a:rPr lang="nl-BE" sz="2800" err="1"/>
              <a:t>excepted</a:t>
            </a:r>
            <a:r>
              <a:rPr lang="nl-BE" sz="2800"/>
              <a:t> </a:t>
            </a:r>
            <a:r>
              <a:rPr lang="nl-BE" sz="2800" err="1"/>
              <a:t>values</a:t>
            </a:r>
            <a:r>
              <a:rPr lang="nl-BE" sz="2800"/>
              <a:t> die de </a:t>
            </a:r>
            <a:r>
              <a:rPr lang="nl-BE" sz="2800" err="1"/>
              <a:t>Assert</a:t>
            </a:r>
            <a:r>
              <a:rPr lang="nl-BE" sz="2800"/>
              <a:t> vervangen</a:t>
            </a:r>
          </a:p>
          <a:p>
            <a:pPr marL="288000" lvl="1" indent="0">
              <a:buNone/>
            </a:pP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nl-BE" sz="2800"/>
          </a:p>
          <a:p>
            <a:pPr marL="288000" lvl="1" indent="0">
              <a:buNone/>
            </a:pPr>
            <a:endParaRPr lang="en-US" sz="2800"/>
          </a:p>
          <a:p>
            <a:pPr marL="288000" lvl="1" indent="0">
              <a:buNone/>
            </a:pPr>
            <a:endParaRPr lang="nl-BE" sz="2800" u="sng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217AB59-AA4A-4DD9-800A-97C8F1C7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9" t="27557" r="24273" b="35846"/>
          <a:stretch/>
        </p:blipFill>
        <p:spPr bwMode="auto">
          <a:xfrm>
            <a:off x="1072319" y="2553538"/>
            <a:ext cx="6249670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492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Testcase op basis van externe datasources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6DBC6FC-7359-4EAA-BE0F-1A8DC48E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44" y="2257261"/>
            <a:ext cx="6946586" cy="33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4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Externe datasource aanwenden in test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E11FBEF-BCB0-4C13-B1EB-DAC075BD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6" y="2323946"/>
            <a:ext cx="6991792" cy="25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8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1319490"/>
            <a:ext cx="8179061" cy="434108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Test scenario’s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Criteria voor goede testen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Definitie van een Unit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AAA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600"/>
              <a:t>Integratie in Visual Studio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/>
              <a:t>State versus Behavior based testing</a:t>
            </a:r>
            <a:endParaRPr lang="nl-BE" sz="3600"/>
          </a:p>
        </p:txBody>
      </p:sp>
    </p:spTree>
    <p:extLst>
      <p:ext uri="{BB962C8B-B14F-4D97-AF65-F5344CB8AC3E}">
        <p14:creationId xmlns:p14="http://schemas.microsoft.com/office/powerpoint/2010/main" val="976261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Externe datasource in *,</a:t>
            </a:r>
            <a:r>
              <a:rPr lang="nl-BE" sz="2800" dirty="0" err="1"/>
              <a:t>csv</a:t>
            </a:r>
            <a:r>
              <a:rPr lang="nl-BE" sz="2800" dirty="0"/>
              <a:t> file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EEACEDD-1258-473B-B72E-F7DF9521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2" y="2167096"/>
            <a:ext cx="3116547" cy="9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Code die data in  *,</a:t>
            </a:r>
            <a:r>
              <a:rPr lang="nl-BE" sz="2800" dirty="0" err="1"/>
              <a:t>csv</a:t>
            </a:r>
            <a:r>
              <a:rPr lang="nl-BE" sz="2800" dirty="0"/>
              <a:t> naar </a:t>
            </a:r>
            <a:r>
              <a:rPr lang="nl-BE" sz="2800" dirty="0" err="1"/>
              <a:t>TestCaseData</a:t>
            </a:r>
            <a:r>
              <a:rPr lang="nl-BE" sz="2800" dirty="0"/>
              <a:t> objecten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2D982F9-A74C-42D0-8ADC-8B4368D6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50" y="2555868"/>
            <a:ext cx="5665050" cy="31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9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err="1"/>
              <a:t>NUnit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Data </a:t>
            </a:r>
            <a:r>
              <a:rPr lang="nl-BE" sz="4000" u="sng" err="1"/>
              <a:t>driven</a:t>
            </a:r>
            <a:r>
              <a:rPr lang="nl-BE" sz="4000" u="sng"/>
              <a:t> tests: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Data uit *,</a:t>
            </a:r>
            <a:r>
              <a:rPr lang="nl-BE" sz="2800" dirty="0" err="1"/>
              <a:t>csv</a:t>
            </a:r>
            <a:r>
              <a:rPr lang="nl-BE" sz="2800" dirty="0"/>
              <a:t> file aanwenden in een test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8A7BE56-7162-4A02-8DC9-59FB6955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2" y="2242924"/>
            <a:ext cx="6601746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endParaRPr lang="nl-BE" sz="4000" u="sng" dirty="0"/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444695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/>
              <a:t>Mocking</a:t>
            </a:r>
            <a:r>
              <a:rPr lang="nl-BE" sz="2800" dirty="0"/>
              <a:t> behelst het simuleren van het gedrag van </a:t>
            </a:r>
            <a:r>
              <a:rPr lang="nl-BE" sz="2800" dirty="0" err="1"/>
              <a:t>van</a:t>
            </a:r>
            <a:r>
              <a:rPr lang="nl-BE" sz="2800" dirty="0"/>
              <a:t> complexe objecten of externe afhankelijkheden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Gelinkt aan </a:t>
            </a:r>
            <a:r>
              <a:rPr lang="nl-BE" sz="2800" dirty="0" err="1"/>
              <a:t>dependency</a:t>
            </a:r>
            <a:r>
              <a:rPr lang="nl-BE" sz="2800" dirty="0"/>
              <a:t> </a:t>
            </a:r>
            <a:r>
              <a:rPr lang="nl-BE" sz="2800" dirty="0" err="1"/>
              <a:t>injection</a:t>
            </a: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292609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Voordelen van </a:t>
            </a:r>
            <a:r>
              <a:rPr lang="nl-BE" sz="4000" u="sng" dirty="0" err="1"/>
              <a:t>Mocking</a:t>
            </a:r>
            <a:endParaRPr lang="nl-BE" sz="4000" u="sng" dirty="0"/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8355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Opzetten van een test vergemakkelijken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Kan de snelheid van de test gunstig beïnvloeden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Problemen met non-</a:t>
            </a:r>
            <a:r>
              <a:rPr lang="nl-BE" sz="2800" dirty="0" err="1"/>
              <a:t>deterministic</a:t>
            </a:r>
            <a:r>
              <a:rPr lang="nl-BE" sz="2800" dirty="0"/>
              <a:t> </a:t>
            </a:r>
            <a:r>
              <a:rPr lang="nl-BE" sz="2800" dirty="0" err="1"/>
              <a:t>dependencies</a:t>
            </a:r>
            <a:r>
              <a:rPr lang="nl-BE" sz="2800" dirty="0"/>
              <a:t> voorkomen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Flexibeler omgaan met </a:t>
            </a:r>
            <a:r>
              <a:rPr lang="nl-BE" sz="2800" dirty="0" err="1"/>
              <a:t>third</a:t>
            </a:r>
            <a:r>
              <a:rPr lang="nl-BE" sz="2800" dirty="0"/>
              <a:t> party </a:t>
            </a:r>
            <a:r>
              <a:rPr lang="nl-BE" sz="2800" dirty="0" err="1"/>
              <a:t>dependencies</a:t>
            </a: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Verhoogt de betrouwbaarheid en de voorspelbaarheid van de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Kosten verlagen</a:t>
            </a:r>
          </a:p>
          <a:p>
            <a:pPr marL="288000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en-US" sz="2800" dirty="0"/>
          </a:p>
          <a:p>
            <a:pPr marL="288000" lvl="1" indent="0"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104502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r>
              <a:rPr lang="nl-BE" sz="4000" u="sng" dirty="0"/>
              <a:t> </a:t>
            </a:r>
            <a:r>
              <a:rPr lang="nl-BE" sz="4000" u="sng" dirty="0" err="1"/>
              <a:t>Methods</a:t>
            </a:r>
            <a:r>
              <a:rPr lang="nl-BE" sz="4000" u="sng" dirty="0"/>
              <a:t> en </a:t>
            </a:r>
            <a:r>
              <a:rPr lang="nl-BE" sz="4000" u="sng" dirty="0" err="1"/>
              <a:t>arguments</a:t>
            </a:r>
            <a:endParaRPr lang="nl-BE" sz="40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24080BE-B48B-4366-95D1-D262B134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38" y="2389822"/>
            <a:ext cx="7828290" cy="1369378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9CD3A766-9E24-42D7-A7F1-4FF182E08D7F}"/>
              </a:ext>
            </a:extLst>
          </p:cNvPr>
          <p:cNvSpPr txBox="1">
            <a:spLocks/>
          </p:cNvSpPr>
          <p:nvPr/>
        </p:nvSpPr>
        <p:spPr>
          <a:xfrm>
            <a:off x="447167" y="1663563"/>
            <a:ext cx="8179061" cy="5035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5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7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Hard </a:t>
            </a:r>
            <a:r>
              <a:rPr lang="nl-BE" sz="2800" dirty="0" err="1"/>
              <a:t>coded</a:t>
            </a:r>
            <a:r>
              <a:rPr lang="nl-BE" sz="2800" dirty="0"/>
              <a:t> parameters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280465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r>
              <a:rPr lang="nl-BE" sz="4000" u="sng" dirty="0"/>
              <a:t> </a:t>
            </a:r>
            <a:r>
              <a:rPr lang="nl-BE" sz="4000" u="sng" dirty="0" err="1"/>
              <a:t>Methods</a:t>
            </a:r>
            <a:r>
              <a:rPr lang="nl-BE" sz="4000" u="sng" dirty="0"/>
              <a:t> en </a:t>
            </a:r>
            <a:r>
              <a:rPr lang="nl-BE" sz="4000" u="sng" dirty="0" err="1"/>
              <a:t>arguments</a:t>
            </a:r>
            <a:endParaRPr lang="nl-BE" sz="4000" u="sng" dirty="0"/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5035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Parameter matching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07A2605-0B28-4D14-9856-84A2192FA7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37" t="50115" r="37281" b="35109"/>
          <a:stretch/>
        </p:blipFill>
        <p:spPr bwMode="auto">
          <a:xfrm>
            <a:off x="879200" y="2203381"/>
            <a:ext cx="7156260" cy="1632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868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r>
              <a:rPr lang="nl-BE" sz="4000" u="sng" dirty="0"/>
              <a:t> </a:t>
            </a:r>
            <a:r>
              <a:rPr lang="nl-BE" sz="4000" u="sng" dirty="0" err="1"/>
              <a:t>Properties</a:t>
            </a:r>
            <a:endParaRPr lang="nl-BE" sz="4000" u="sng" dirty="0"/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17989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Aangeven welke waarde er moet terug gegeven worden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Rekening houden met de Access </a:t>
            </a:r>
            <a:r>
              <a:rPr lang="nl-BE" sz="2800" dirty="0" err="1"/>
              <a:t>Modifier</a:t>
            </a:r>
            <a:r>
              <a:rPr lang="nl-BE" sz="2800" dirty="0"/>
              <a:t> van de </a:t>
            </a:r>
            <a:r>
              <a:rPr lang="nl-BE" sz="2800" dirty="0" err="1"/>
              <a:t>getter</a:t>
            </a: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2FFAC5-3725-4685-803A-A85DAE3F42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54" t="47754" r="33347" b="26554"/>
          <a:stretch/>
        </p:blipFill>
        <p:spPr bwMode="auto">
          <a:xfrm>
            <a:off x="1074910" y="3429000"/>
            <a:ext cx="6125989" cy="2173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1238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r>
              <a:rPr lang="nl-BE" sz="4000" u="sng" dirty="0"/>
              <a:t> </a:t>
            </a:r>
            <a:r>
              <a:rPr lang="nl-BE" sz="4000" u="sng" dirty="0" err="1"/>
              <a:t>Properties</a:t>
            </a:r>
            <a:endParaRPr lang="nl-BE" sz="4000" u="sng" dirty="0"/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Change tracking</a:t>
            </a: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 err="1"/>
              <a:t>mockCreditScorer.Setup</a:t>
            </a:r>
            <a:r>
              <a:rPr lang="nl-BE" sz="1800" dirty="0"/>
              <a:t>(x =&gt; </a:t>
            </a:r>
            <a:r>
              <a:rPr lang="nl-BE" sz="1800" dirty="0" err="1"/>
              <a:t>x.ScoreResult.ScoreValue.Score</a:t>
            </a:r>
            <a:r>
              <a:rPr lang="nl-BE" sz="1800" dirty="0"/>
              <a:t>).Returns(300);</a:t>
            </a:r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 err="1"/>
              <a:t>mockCreditScorer.SetupProperty</a:t>
            </a:r>
            <a:r>
              <a:rPr lang="nl-BE" sz="1800" dirty="0"/>
              <a:t>(x =&gt; </a:t>
            </a:r>
            <a:r>
              <a:rPr lang="nl-BE" sz="1800" dirty="0" err="1"/>
              <a:t>x.Count</a:t>
            </a:r>
            <a:r>
              <a:rPr lang="nl-BE" sz="1800" dirty="0"/>
              <a:t>, 10);</a:t>
            </a:r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nl-BE" sz="1800" dirty="0"/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/>
              <a:t>var </a:t>
            </a:r>
            <a:r>
              <a:rPr lang="nl-BE" sz="1800" dirty="0" err="1"/>
              <a:t>sut</a:t>
            </a:r>
            <a:r>
              <a:rPr lang="nl-BE" sz="1800" dirty="0"/>
              <a:t> = new </a:t>
            </a:r>
            <a:r>
              <a:rPr lang="nl-BE" sz="1800" dirty="0" err="1"/>
              <a:t>LoanApplicationProcessor</a:t>
            </a:r>
            <a:r>
              <a:rPr lang="nl-BE" sz="1800" dirty="0"/>
              <a:t>(</a:t>
            </a:r>
            <a:r>
              <a:rPr lang="nl-BE" sz="1800" dirty="0" err="1"/>
              <a:t>mockIdentityVerifier.Object</a:t>
            </a:r>
            <a:r>
              <a:rPr lang="nl-BE" sz="1800" dirty="0"/>
              <a:t>,</a:t>
            </a:r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/>
              <a:t>                                                   </a:t>
            </a:r>
            <a:r>
              <a:rPr lang="nl-BE" sz="1800" dirty="0" err="1"/>
              <a:t>mockCreditScorer.Object</a:t>
            </a:r>
            <a:r>
              <a:rPr lang="nl-BE" sz="1800" dirty="0"/>
              <a:t>);</a:t>
            </a:r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 err="1"/>
              <a:t>sut.Process</a:t>
            </a:r>
            <a:r>
              <a:rPr lang="nl-BE" sz="1800" dirty="0"/>
              <a:t>(</a:t>
            </a:r>
            <a:r>
              <a:rPr lang="nl-BE" sz="1800" dirty="0" err="1"/>
              <a:t>application</a:t>
            </a:r>
            <a:r>
              <a:rPr lang="nl-BE" sz="1800" dirty="0"/>
              <a:t>);</a:t>
            </a:r>
            <a:br>
              <a:rPr lang="nl-BE" sz="1800" dirty="0"/>
            </a:br>
            <a:endParaRPr lang="nl-BE" sz="1800" dirty="0"/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 err="1"/>
              <a:t>Assert.That</a:t>
            </a:r>
            <a:r>
              <a:rPr lang="nl-BE" sz="1800" dirty="0"/>
              <a:t>(</a:t>
            </a:r>
            <a:r>
              <a:rPr lang="nl-BE" sz="1800" dirty="0" err="1"/>
              <a:t>application.GetIsAccepted</a:t>
            </a:r>
            <a:r>
              <a:rPr lang="nl-BE" sz="1800" dirty="0"/>
              <a:t>(), </a:t>
            </a:r>
            <a:r>
              <a:rPr lang="nl-BE" sz="1800" dirty="0" err="1"/>
              <a:t>Is.True</a:t>
            </a:r>
            <a:r>
              <a:rPr lang="nl-BE" sz="1800" dirty="0"/>
              <a:t>);</a:t>
            </a:r>
          </a:p>
          <a:p>
            <a:pPr marL="288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BE" sz="1800" dirty="0" err="1"/>
              <a:t>Assert.That</a:t>
            </a:r>
            <a:r>
              <a:rPr lang="nl-BE" sz="1800" dirty="0"/>
              <a:t>(</a:t>
            </a:r>
            <a:r>
              <a:rPr lang="nl-BE" sz="1800" dirty="0" err="1"/>
              <a:t>mockCreditScorer.Object.Count</a:t>
            </a:r>
            <a:r>
              <a:rPr lang="nl-BE" sz="1800" dirty="0"/>
              <a:t>, </a:t>
            </a:r>
            <a:r>
              <a:rPr lang="nl-BE" sz="1800" dirty="0" err="1"/>
              <a:t>Is.EqualTo</a:t>
            </a:r>
            <a:r>
              <a:rPr lang="nl-BE" sz="1800" dirty="0"/>
              <a:t>(11));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876430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Mocking</a:t>
            </a:r>
            <a:r>
              <a:rPr lang="nl-BE" sz="4000" u="sng" dirty="0"/>
              <a:t> </a:t>
            </a:r>
            <a:r>
              <a:rPr lang="nl-BE" sz="4000" u="sng" dirty="0" err="1"/>
              <a:t>Exceptions</a:t>
            </a:r>
            <a:endParaRPr lang="nl-BE" sz="40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B3D9E72-6E04-4A3C-BAA5-407EB14D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5" y="1833874"/>
            <a:ext cx="8139810" cy="26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8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Test scenario’s: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22734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Follow </a:t>
            </a:r>
            <a:r>
              <a:rPr lang="nl-BE" sz="2800" err="1"/>
              <a:t>the</a:t>
            </a:r>
            <a:r>
              <a:rPr lang="nl-BE" sz="2800"/>
              <a:t> money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Code coverage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err="1"/>
              <a:t>Afhandeling</a:t>
            </a:r>
            <a:r>
              <a:rPr lang="en-US" sz="2800"/>
              <a:t> </a:t>
            </a:r>
            <a:r>
              <a:rPr lang="en-US" sz="2800" err="1"/>
              <a:t>verkeerde</a:t>
            </a:r>
            <a:r>
              <a:rPr lang="en-US" sz="2800"/>
              <a:t> input</a:t>
            </a: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1834639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1293919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State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versus </a:t>
            </a: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State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89C19C9-BCE8-4C29-8383-DBDA6F622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2" b="22321"/>
          <a:stretch/>
        </p:blipFill>
        <p:spPr bwMode="auto">
          <a:xfrm>
            <a:off x="834389" y="2257810"/>
            <a:ext cx="5537381" cy="3600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432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E2CFF92-A78E-44F6-A377-31291B998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b="12728"/>
          <a:stretch/>
        </p:blipFill>
        <p:spPr>
          <a:xfrm>
            <a:off x="806267" y="2257810"/>
            <a:ext cx="4738189" cy="3553642"/>
          </a:xfrm>
          <a:prstGeom prst="rect">
            <a:avLst/>
          </a:prstGeom>
        </p:spPr>
      </p:pic>
      <p:sp>
        <p:nvSpPr>
          <p:cNvPr id="9" name="Tijdelijke aanduiding voor inhoud 3">
            <a:extLst>
              <a:ext uri="{FF2B5EF4-FFF2-40B4-BE49-F238E27FC236}">
                <a16:creationId xmlns:a16="http://schemas.microsoft.com/office/drawing/2014/main" id="{1DEE58F1-B955-41E5-BC35-66FD122FC54F}"/>
              </a:ext>
            </a:extLst>
          </p:cNvPr>
          <p:cNvSpPr txBox="1">
            <a:spLocks/>
          </p:cNvSpPr>
          <p:nvPr/>
        </p:nvSpPr>
        <p:spPr>
          <a:xfrm>
            <a:off x="447168" y="963891"/>
            <a:ext cx="8179061" cy="129391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5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7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4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1" indent="0">
              <a:buFontTx/>
              <a:buNone/>
            </a:pPr>
            <a:r>
              <a:rPr lang="nl-BE" sz="4000" u="sng" dirty="0"/>
              <a:t>State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versus </a:t>
            </a: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</a:t>
            </a:r>
            <a:r>
              <a:rPr lang="nl-BE" sz="4000" u="sng" dirty="0" err="1"/>
              <a:t>Behavior</a:t>
            </a:r>
            <a:endParaRPr lang="nl-BE" sz="4000" u="sng" dirty="0"/>
          </a:p>
        </p:txBody>
      </p:sp>
    </p:spTree>
    <p:extLst>
      <p:ext uri="{BB962C8B-B14F-4D97-AF65-F5344CB8AC3E}">
        <p14:creationId xmlns:p14="http://schemas.microsoft.com/office/powerpoint/2010/main" val="370984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methode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9480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Nagaan of een methode zonder een parameter aangeroepen werd</a:t>
            </a: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06BC0A3-AC3D-46E8-AE3D-0D60896DC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1" y="2855528"/>
            <a:ext cx="7983118" cy="26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84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methode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9480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Nagaan of een methode aangeroepen werd met paramaters (hard </a:t>
            </a:r>
            <a:r>
              <a:rPr lang="nl-BE" sz="2800" dirty="0" err="1"/>
              <a:t>coded</a:t>
            </a:r>
            <a:r>
              <a:rPr lang="nl-BE" sz="2800" dirty="0"/>
              <a:t>)</a:t>
            </a: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D0780F7-BB1C-4521-9398-4BAB93816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0" y="2789120"/>
            <a:ext cx="7950027" cy="18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methode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9480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Nagaan of een methode aangeroepen werd met paramaters (parameter matching)</a:t>
            </a: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1F359C7-8157-4968-84C3-6D2C1D1A2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1" y="2700154"/>
            <a:ext cx="7951367" cy="2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7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methode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9480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Nagaan hoe vaak een methode aangeroepen werd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C31DC20-CA20-4596-B8AD-564958A7E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1" y="2647881"/>
            <a:ext cx="7983118" cy="30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1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property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53702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Checken dat waarde opgevraagd werd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3C5C62F-EE78-44B8-9B6F-C21C08226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1" y="2285830"/>
            <a:ext cx="8373550" cy="20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Behavior</a:t>
            </a:r>
            <a:r>
              <a:rPr lang="nl-BE" sz="4000" u="sng" dirty="0"/>
              <a:t> </a:t>
            </a:r>
            <a:r>
              <a:rPr lang="nl-BE" sz="4000" u="sng" dirty="0" err="1"/>
              <a:t>based</a:t>
            </a:r>
            <a:r>
              <a:rPr lang="nl-BE" sz="4000" u="sng" dirty="0"/>
              <a:t> </a:t>
            </a:r>
            <a:r>
              <a:rPr lang="nl-BE" sz="4000" u="sng" dirty="0" err="1"/>
              <a:t>testing</a:t>
            </a:r>
            <a:r>
              <a:rPr lang="nl-BE" sz="4000" u="sng" dirty="0"/>
              <a:t> - property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53702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Checken dat een waarde toegewezen, werd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41C362-5E47-4505-8BBE-853783035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11" y="2124393"/>
            <a:ext cx="8255198" cy="16638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184ADE4-923A-43D0-8E96-9B6DC9A4A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11" y="3799811"/>
            <a:ext cx="8499996" cy="19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3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Partial</a:t>
            </a:r>
            <a:r>
              <a:rPr lang="nl-BE" sz="4000" u="sng" dirty="0"/>
              <a:t> Mocks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2D6FC71F-A61C-4B29-AA06-79AF76DAD9CD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16846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Niet interface maar class </a:t>
            </a:r>
            <a:r>
              <a:rPr lang="nl-BE" sz="2800" dirty="0" err="1"/>
              <a:t>mocken</a:t>
            </a: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Functionaliteit class nodig in testscenario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3 scenario’s voor het aanwende van </a:t>
            </a:r>
            <a:r>
              <a:rPr lang="nl-BE" sz="2800" dirty="0" err="1"/>
              <a:t>Partial</a:t>
            </a:r>
            <a:r>
              <a:rPr lang="nl-BE" sz="2800" dirty="0"/>
              <a:t> Mocks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3977991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Partial</a:t>
            </a:r>
            <a:r>
              <a:rPr lang="nl-BE" sz="4000" u="sng" dirty="0"/>
              <a:t> Mocks – scenario 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1229F08-0390-4D71-8248-9A9212C29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 b="22475"/>
          <a:stretch/>
        </p:blipFill>
        <p:spPr bwMode="auto">
          <a:xfrm>
            <a:off x="857567" y="1630066"/>
            <a:ext cx="6294625" cy="4135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59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Criteria voor goede testen: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22734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Snel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Bij herhaling steeds zelfde resultaat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Ze kunnen geïsoleerd worden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De test is betrouwbaar/relevant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3763212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Partial</a:t>
            </a:r>
            <a:r>
              <a:rPr lang="nl-BE" sz="4000" u="sng" dirty="0"/>
              <a:t> Mocks – scenario 2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282732-1A65-4C7E-B1D6-47041D200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14067"/>
          <a:stretch/>
        </p:blipFill>
        <p:spPr>
          <a:xfrm>
            <a:off x="840740" y="1560286"/>
            <a:ext cx="5674360" cy="42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 dirty="0"/>
              <a:t>MOQ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Partial</a:t>
            </a:r>
            <a:r>
              <a:rPr lang="nl-BE" sz="4000" u="sng" dirty="0"/>
              <a:t> Mocks – scenario 3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2B5E0AE-377F-47F5-9846-B7C37FACFF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b="12495"/>
          <a:stretch/>
        </p:blipFill>
        <p:spPr>
          <a:xfrm>
            <a:off x="840740" y="1630067"/>
            <a:ext cx="5496560" cy="41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9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Doelstelling: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16846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Unit testen gebruiken 2 soorten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Bepalende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Ondersteunende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/>
              <a:t>Arrange</a:t>
            </a:r>
            <a:r>
              <a:rPr lang="nl-BE" sz="2800" dirty="0"/>
              <a:t> fase, deels, anonimiseren</a:t>
            </a:r>
          </a:p>
          <a:p>
            <a:pPr marL="288000" lvl="1" indent="0">
              <a:buFontTx/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1806818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Anonieme </a:t>
            </a:r>
            <a:r>
              <a:rPr lang="nl-BE" sz="4000" u="sng" dirty="0" err="1"/>
              <a:t>Primitive</a:t>
            </a:r>
            <a:r>
              <a:rPr lang="nl-BE" sz="4000" u="sng" dirty="0"/>
              <a:t> types: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0595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Method </a:t>
            </a:r>
            <a:r>
              <a:rPr lang="nl-BE" sz="2800" dirty="0" err="1"/>
              <a:t>Create</a:t>
            </a:r>
            <a:r>
              <a:rPr lang="nl-BE" sz="2800" dirty="0"/>
              <a:t>&lt;T&gt;()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String </a:t>
            </a:r>
            <a:r>
              <a:rPr lang="nl-BE" sz="2800" dirty="0">
                <a:sym typeface="Wingdings" panose="05000000000000000000" pitchFamily="2" charset="2"/>
              </a:rPr>
              <a:t> </a:t>
            </a:r>
            <a:r>
              <a:rPr lang="nl-BE" sz="2800" dirty="0" err="1">
                <a:sym typeface="Wingdings" panose="05000000000000000000" pitchFamily="2" charset="2"/>
              </a:rPr>
              <a:t>Guid</a:t>
            </a: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   var name = </a:t>
            </a:r>
            <a:r>
              <a:rPr lang="nl-BE" sz="2800" dirty="0" err="1">
                <a:sym typeface="Wingdings" panose="05000000000000000000" pitchFamily="2" charset="2"/>
              </a:rPr>
              <a:t>myFixture,Create</a:t>
            </a:r>
            <a:r>
              <a:rPr lang="nl-BE" sz="2800" dirty="0">
                <a:sym typeface="Wingdings" panose="05000000000000000000" pitchFamily="2" charset="2"/>
              </a:rPr>
              <a:t>&lt;String&gt;()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String </a:t>
            </a:r>
            <a:r>
              <a:rPr lang="nl-BE" sz="2800" dirty="0">
                <a:sym typeface="Wingdings" panose="05000000000000000000" pitchFamily="2" charset="2"/>
              </a:rPr>
              <a:t> </a:t>
            </a:r>
            <a:r>
              <a:rPr lang="nl-BE" sz="2800" dirty="0" err="1">
                <a:sym typeface="Wingdings" panose="05000000000000000000" pitchFamily="2" charset="2"/>
              </a:rPr>
              <a:t>Seed</a:t>
            </a:r>
            <a:r>
              <a:rPr lang="nl-BE" sz="2800" dirty="0">
                <a:sym typeface="Wingdings" panose="05000000000000000000" pitchFamily="2" charset="2"/>
              </a:rPr>
              <a:t> + </a:t>
            </a:r>
            <a:r>
              <a:rPr lang="nl-BE" sz="2800" dirty="0" err="1">
                <a:sym typeface="Wingdings" panose="05000000000000000000" pitchFamily="2" charset="2"/>
              </a:rPr>
              <a:t>Guid</a:t>
            </a: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   var name = </a:t>
            </a:r>
            <a:r>
              <a:rPr lang="nl-BE" sz="2800" dirty="0" err="1">
                <a:sym typeface="Wingdings" panose="05000000000000000000" pitchFamily="2" charset="2"/>
              </a:rPr>
              <a:t>myFixture,Create</a:t>
            </a:r>
            <a:r>
              <a:rPr lang="nl-BE" sz="2800" dirty="0">
                <a:sym typeface="Wingdings" panose="05000000000000000000" pitchFamily="2" charset="2"/>
              </a:rPr>
              <a:t>&lt;String&gt;(</a:t>
            </a:r>
            <a:r>
              <a:rPr lang="nl-BE" sz="2800" dirty="0" err="1">
                <a:sym typeface="Wingdings" panose="05000000000000000000" pitchFamily="2" charset="2"/>
              </a:rPr>
              <a:t>mySeed</a:t>
            </a:r>
            <a:r>
              <a:rPr lang="nl-BE" sz="2800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Idem voor </a:t>
            </a:r>
            <a:r>
              <a:rPr lang="nl-BE" sz="2800" dirty="0" err="1">
                <a:sym typeface="Wingdings" panose="05000000000000000000" pitchFamily="2" charset="2"/>
              </a:rPr>
              <a:t>char</a:t>
            </a:r>
            <a:r>
              <a:rPr lang="nl-BE" sz="2800" dirty="0">
                <a:sym typeface="Wingdings" panose="05000000000000000000" pitchFamily="2" charset="2"/>
              </a:rPr>
              <a:t>, int, long, </a:t>
            </a:r>
            <a:r>
              <a:rPr lang="nl-BE" sz="2800" dirty="0" err="1">
                <a:sym typeface="Wingdings" panose="05000000000000000000" pitchFamily="2" charset="2"/>
              </a:rPr>
              <a:t>float</a:t>
            </a:r>
            <a:r>
              <a:rPr lang="nl-BE" sz="2800" dirty="0">
                <a:sym typeface="Wingdings" panose="05000000000000000000" pitchFamily="2" charset="2"/>
              </a:rPr>
              <a:t>, </a:t>
            </a:r>
            <a:r>
              <a:rPr lang="nl-BE" sz="2800" dirty="0" err="1">
                <a:sym typeface="Wingdings" panose="05000000000000000000" pitchFamily="2" charset="2"/>
              </a:rPr>
              <a:t>dateTime</a:t>
            </a:r>
            <a:r>
              <a:rPr lang="nl-BE" sz="2800" dirty="0">
                <a:sym typeface="Wingdings" panose="05000000000000000000" pitchFamily="2" charset="2"/>
              </a:rPr>
              <a:t>, </a:t>
            </a:r>
            <a:r>
              <a:rPr lang="nl-BE" sz="2800" dirty="0" err="1">
                <a:sym typeface="Wingdings" panose="05000000000000000000" pitchFamily="2" charset="2"/>
              </a:rPr>
              <a:t>bool</a:t>
            </a:r>
            <a:r>
              <a:rPr lang="nl-BE" sz="2800" dirty="0">
                <a:sym typeface="Wingdings" panose="05000000000000000000" pitchFamily="2" charset="2"/>
              </a:rPr>
              <a:t>,…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bool</a:t>
            </a:r>
            <a:r>
              <a:rPr lang="nl-BE" sz="2800" dirty="0">
                <a:sym typeface="Wingdings" panose="05000000000000000000" pitchFamily="2" charset="2"/>
              </a:rPr>
              <a:t>  alternerend </a:t>
            </a:r>
            <a:r>
              <a:rPr lang="nl-BE" sz="2800" dirty="0" err="1">
                <a:sym typeface="Wingdings" panose="05000000000000000000" pitchFamily="2" charset="2"/>
              </a:rPr>
              <a:t>true</a:t>
            </a:r>
            <a:r>
              <a:rPr lang="nl-BE" sz="2800" dirty="0">
                <a:sym typeface="Wingdings" panose="05000000000000000000" pitchFamily="2" charset="2"/>
              </a:rPr>
              <a:t> en </a:t>
            </a:r>
            <a:r>
              <a:rPr lang="nl-BE" sz="2800" dirty="0" err="1">
                <a:sym typeface="Wingdings" panose="05000000000000000000" pitchFamily="2" charset="2"/>
              </a:rPr>
              <a:t>false</a:t>
            </a:r>
            <a:r>
              <a:rPr lang="nl-BE" sz="2800" dirty="0">
                <a:sym typeface="Wingdings" panose="05000000000000000000" pitchFamily="2" charset="2"/>
              </a:rPr>
              <a:t> beginnend bij </a:t>
            </a:r>
            <a:r>
              <a:rPr lang="nl-BE" sz="2800" dirty="0" err="1">
                <a:sym typeface="Wingdings" panose="05000000000000000000" pitchFamily="2" charset="2"/>
              </a:rPr>
              <a:t>true</a:t>
            </a:r>
            <a:endParaRPr lang="nl-BE" sz="280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enum</a:t>
            </a:r>
            <a:r>
              <a:rPr lang="nl-BE" sz="2800" dirty="0">
                <a:sym typeface="Wingdings" panose="05000000000000000000" pitchFamily="2" charset="2"/>
              </a:rPr>
              <a:t>  </a:t>
            </a:r>
            <a:r>
              <a:rPr lang="nl-BE" sz="2800" dirty="0" err="1">
                <a:sym typeface="Wingdings" panose="05000000000000000000" pitchFamily="2" charset="2"/>
              </a:rPr>
              <a:t>iteren</a:t>
            </a:r>
            <a:r>
              <a:rPr lang="nl-BE" sz="2800" dirty="0">
                <a:sym typeface="Wingdings" panose="05000000000000000000" pitchFamily="2" charset="2"/>
              </a:rPr>
              <a:t> over de verschillende waarden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2928651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Anonieme collecties: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29419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Nieuwe collectie maken</a:t>
            </a: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Var </a:t>
            </a:r>
            <a:r>
              <a:rPr lang="nl-BE" sz="2800" dirty="0" err="1">
                <a:sym typeface="Wingdings" panose="05000000000000000000" pitchFamily="2" charset="2"/>
              </a:rPr>
              <a:t>myCollection</a:t>
            </a:r>
            <a:r>
              <a:rPr lang="nl-BE" sz="2800" dirty="0">
                <a:sym typeface="Wingdings" panose="05000000000000000000" pitchFamily="2" charset="2"/>
              </a:rPr>
              <a:t> = </a:t>
            </a:r>
            <a:r>
              <a:rPr lang="nl-BE" sz="2800" dirty="0" err="1">
                <a:sym typeface="Wingdings" panose="05000000000000000000" pitchFamily="2" charset="2"/>
              </a:rPr>
              <a:t>myFixture,CreateMany</a:t>
            </a:r>
            <a:r>
              <a:rPr lang="nl-BE" sz="2800" dirty="0">
                <a:sym typeface="Wingdings" panose="05000000000000000000" pitchFamily="2" charset="2"/>
              </a:rPr>
              <a:t>&lt;T&gt;();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Overload</a:t>
            </a:r>
            <a:r>
              <a:rPr lang="nl-BE" sz="2800" dirty="0">
                <a:sym typeface="Wingdings" panose="05000000000000000000" pitchFamily="2" charset="2"/>
              </a:rPr>
              <a:t> met aantal (default 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Waarden toevoegen aan een bestaande collectie</a:t>
            </a:r>
          </a:p>
          <a:p>
            <a:pPr marL="288000" lvl="1" indent="0">
              <a:buNone/>
            </a:pPr>
            <a:r>
              <a:rPr lang="nl-BE" sz="2800" dirty="0" err="1">
                <a:sym typeface="Wingdings" panose="05000000000000000000" pitchFamily="2" charset="2"/>
              </a:rPr>
              <a:t>myCollection.AddManyTo</a:t>
            </a:r>
            <a:r>
              <a:rPr lang="nl-BE" sz="2800" dirty="0">
                <a:sym typeface="Wingdings" panose="05000000000000000000" pitchFamily="2" charset="2"/>
              </a:rPr>
              <a:t>();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Overload</a:t>
            </a:r>
            <a:r>
              <a:rPr lang="nl-BE" sz="2800" dirty="0">
                <a:sym typeface="Wingdings" panose="05000000000000000000" pitchFamily="2" charset="2"/>
              </a:rPr>
              <a:t> met aantal (default 3)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Overload</a:t>
            </a:r>
            <a:r>
              <a:rPr lang="nl-BE" sz="2800" dirty="0">
                <a:sym typeface="Wingdings" panose="05000000000000000000" pitchFamily="2" charset="2"/>
              </a:rPr>
              <a:t> met een </a:t>
            </a:r>
            <a:r>
              <a:rPr lang="nl-BE" sz="2800" dirty="0" err="1">
                <a:sym typeface="Wingdings" panose="05000000000000000000" pitchFamily="2" charset="2"/>
              </a:rPr>
              <a:t>Func</a:t>
            </a:r>
            <a:r>
              <a:rPr lang="nl-BE" sz="2800" dirty="0">
                <a:sym typeface="Wingdings" panose="05000000000000000000" pitchFamily="2" charset="2"/>
              </a:rPr>
              <a:t>&lt;T&gt;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B88689F-4112-43CA-93C3-5EFD301B60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79"/>
          <a:stretch/>
        </p:blipFill>
        <p:spPr>
          <a:xfrm>
            <a:off x="1104900" y="4723933"/>
            <a:ext cx="4572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23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Anonieme </a:t>
            </a:r>
            <a:r>
              <a:rPr lang="nl-BE" sz="4000" u="sng" dirty="0" err="1"/>
              <a:t>custom</a:t>
            </a:r>
            <a:r>
              <a:rPr lang="nl-BE" sz="4000" u="sng" dirty="0"/>
              <a:t> types: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29419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Gebruik maken van de generieke </a:t>
            </a:r>
            <a:r>
              <a:rPr lang="nl-BE" sz="2800" dirty="0" err="1">
                <a:sym typeface="Wingdings" panose="05000000000000000000" pitchFamily="2" charset="2"/>
              </a:rPr>
              <a:t>Create</a:t>
            </a:r>
            <a:r>
              <a:rPr lang="nl-BE" sz="2800" dirty="0">
                <a:sym typeface="Wingdings" panose="05000000000000000000" pitchFamily="2" charset="2"/>
              </a:rPr>
              <a:t>() </a:t>
            </a:r>
            <a:r>
              <a:rPr lang="nl-BE" sz="2800" dirty="0" err="1">
                <a:sym typeface="Wingdings" panose="05000000000000000000" pitchFamily="2" charset="2"/>
              </a:rPr>
              <a:t>method</a:t>
            </a: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   Var </a:t>
            </a:r>
            <a:r>
              <a:rPr lang="nl-BE" sz="2800" dirty="0" err="1">
                <a:sym typeface="Wingdings" panose="05000000000000000000" pitchFamily="2" charset="2"/>
              </a:rPr>
              <a:t>myObject</a:t>
            </a:r>
            <a:r>
              <a:rPr lang="nl-BE" sz="2800" dirty="0">
                <a:sym typeface="Wingdings" panose="05000000000000000000" pitchFamily="2" charset="2"/>
              </a:rPr>
              <a:t> = </a:t>
            </a:r>
            <a:r>
              <a:rPr lang="nl-BE" sz="2800" dirty="0" err="1">
                <a:sym typeface="Wingdings" panose="05000000000000000000" pitchFamily="2" charset="2"/>
              </a:rPr>
              <a:t>myFixture.Create</a:t>
            </a:r>
            <a:r>
              <a:rPr lang="nl-BE" sz="2800" dirty="0">
                <a:sym typeface="Wingdings" panose="05000000000000000000" pitchFamily="2" charset="2"/>
              </a:rPr>
              <a:t>&lt;T&gt;();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string </a:t>
            </a:r>
            <a:r>
              <a:rPr lang="nl-BE" sz="2800" dirty="0" err="1">
                <a:sym typeface="Wingdings" panose="05000000000000000000" pitchFamily="2" charset="2"/>
              </a:rPr>
              <a:t>properties</a:t>
            </a:r>
            <a:r>
              <a:rPr lang="nl-BE" sz="2800" dirty="0">
                <a:sym typeface="Wingdings" panose="05000000000000000000" pitchFamily="2" charset="2"/>
              </a:rPr>
              <a:t>  naam property + </a:t>
            </a:r>
            <a:r>
              <a:rPr lang="nl-BE" sz="2800" dirty="0" err="1">
                <a:sym typeface="Wingdings" panose="05000000000000000000" pitchFamily="2" charset="2"/>
              </a:rPr>
              <a:t>Guid</a:t>
            </a:r>
            <a:endParaRPr lang="nl-BE" sz="280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Rekening houden met Object </a:t>
            </a:r>
            <a:r>
              <a:rPr lang="nl-BE" sz="2800" dirty="0" err="1">
                <a:sym typeface="Wingdings" panose="05000000000000000000" pitchFamily="2" charset="2"/>
              </a:rPr>
              <a:t>Graph</a:t>
            </a: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167840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Data annotaties: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39833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AutoFixture</a:t>
            </a:r>
            <a:r>
              <a:rPr lang="nl-BE" sz="2800" dirty="0">
                <a:sym typeface="Wingdings" panose="05000000000000000000" pitchFamily="2" charset="2"/>
              </a:rPr>
              <a:t> ondersteunt data </a:t>
            </a:r>
            <a:r>
              <a:rPr lang="nl-BE" sz="2800" dirty="0" err="1">
                <a:sym typeface="Wingdings" panose="05000000000000000000" pitchFamily="2" charset="2"/>
              </a:rPr>
              <a:t>annootaies</a:t>
            </a:r>
            <a:endParaRPr lang="nl-BE" sz="280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Als de property van een </a:t>
            </a:r>
            <a:r>
              <a:rPr lang="nl-BE" sz="2800" dirty="0" err="1">
                <a:sym typeface="Wingdings" panose="05000000000000000000" pitchFamily="2" charset="2"/>
              </a:rPr>
              <a:t>custom</a:t>
            </a:r>
            <a:r>
              <a:rPr lang="nl-BE" sz="2800" dirty="0">
                <a:sym typeface="Wingdings" panose="05000000000000000000" pitchFamily="2" charset="2"/>
              </a:rPr>
              <a:t> </a:t>
            </a:r>
            <a:r>
              <a:rPr lang="nl-BE" sz="2800" dirty="0" err="1">
                <a:sym typeface="Wingdings" panose="05000000000000000000" pitchFamily="2" charset="2"/>
              </a:rPr>
              <a:t>gdecoreerd</a:t>
            </a:r>
            <a:r>
              <a:rPr lang="nl-BE" sz="2800" dirty="0">
                <a:sym typeface="Wingdings" panose="05000000000000000000" pitchFamily="2" charset="2"/>
              </a:rPr>
              <a:t> is met een dergelijke data </a:t>
            </a:r>
            <a:r>
              <a:rPr lang="nl-BE" sz="2800" dirty="0" err="1">
                <a:sym typeface="Wingdings" panose="05000000000000000000" pitchFamily="2" charset="2"/>
              </a:rPr>
              <a:t>annotetie</a:t>
            </a:r>
            <a:r>
              <a:rPr lang="nl-BE" sz="2800" dirty="0">
                <a:sym typeface="Wingdings" panose="05000000000000000000" pitchFamily="2" charset="2"/>
              </a:rPr>
              <a:t> </a:t>
            </a:r>
            <a:r>
              <a:rPr lang="nl-BE" sz="2800" dirty="0" err="1">
                <a:sym typeface="Wingdings" panose="05000000000000000000" pitchFamily="2" charset="2"/>
              </a:rPr>
              <a:t>danwordt</a:t>
            </a:r>
            <a:r>
              <a:rPr lang="nl-BE" sz="2800" dirty="0">
                <a:sym typeface="Wingdings" panose="05000000000000000000" pitchFamily="2" charset="2"/>
              </a:rPr>
              <a:t> er hier rekening mee gehouden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Ondersteunde data annotaties: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Range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StringLength</a:t>
            </a:r>
            <a:endParaRPr lang="nl-BE" sz="2800" dirty="0">
              <a:solidFill>
                <a:srgbClr val="9B9B9B"/>
              </a:solidFill>
              <a:sym typeface="Wingdings" panose="05000000000000000000" pitchFamily="2" charset="2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…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3180782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Anonimisatie</a:t>
            </a:r>
            <a:r>
              <a:rPr lang="nl-BE" sz="4000" u="sng" dirty="0"/>
              <a:t> controleren: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Inject</a:t>
            </a:r>
            <a:r>
              <a:rPr lang="nl-BE" sz="2800" dirty="0">
                <a:sym typeface="Wingdings" panose="05000000000000000000" pitchFamily="2" charset="2"/>
              </a:rPr>
              <a:t>();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Var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 = new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AutoFixture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();</a:t>
            </a:r>
          </a:p>
          <a:p>
            <a:pPr marL="288000" lvl="1" indent="0">
              <a:buNone/>
            </a:pP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myFixture,Inject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&lt;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OrderStatusEnum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&gt;(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OrderStatus,Afgewerkt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);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Var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myOrder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 =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myFixture,Create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&lt;Order&gt;()</a:t>
            </a:r>
          </a:p>
          <a:p>
            <a:pPr marL="288000" lvl="1" indent="0">
              <a:buNone/>
            </a:pPr>
            <a:endParaRPr lang="nl-BE" sz="2800" dirty="0">
              <a:solidFill>
                <a:srgbClr val="9B9B9B"/>
              </a:solidFill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 </a:t>
            </a:r>
            <a:r>
              <a:rPr lang="nl-BE" sz="2800" dirty="0" err="1">
                <a:sym typeface="Wingdings" panose="05000000000000000000" pitchFamily="2" charset="2"/>
              </a:rPr>
              <a:t>myOrder,Status</a:t>
            </a:r>
            <a:r>
              <a:rPr lang="nl-BE" sz="2800" dirty="0">
                <a:sym typeface="Wingdings" panose="05000000000000000000" pitchFamily="2" charset="2"/>
              </a:rPr>
              <a:t> heeft de waarde 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;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OrderStatus,Afgewerk</a:t>
            </a:r>
            <a:endParaRPr lang="nl-BE" sz="2800" dirty="0">
              <a:solidFill>
                <a:srgbClr val="9B9B9B"/>
              </a:solidFill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2591593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Anonimisatie</a:t>
            </a:r>
            <a:r>
              <a:rPr lang="nl-BE" sz="4000" u="sng" dirty="0"/>
              <a:t> controleren: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Inject</a:t>
            </a:r>
            <a:r>
              <a:rPr lang="nl-BE" sz="2800" dirty="0">
                <a:sym typeface="Wingdings" panose="05000000000000000000" pitchFamily="2" charset="2"/>
              </a:rPr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Var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 = new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AutoFixture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();</a:t>
            </a:r>
          </a:p>
          <a:p>
            <a:pPr marL="288000" lvl="1" indent="0">
              <a:buNone/>
            </a:pP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myFixture,Inject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&lt;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OrderStatusEnum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&gt;(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OrderStatus,Afgewerkt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);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Var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myOrder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 =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myFixture,Create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&lt;Order&gt;()</a:t>
            </a:r>
          </a:p>
          <a:p>
            <a:pPr marL="288000" lvl="1" indent="0">
              <a:buNone/>
            </a:pPr>
            <a:endParaRPr lang="nl-BE" sz="2800" dirty="0">
              <a:solidFill>
                <a:srgbClr val="9B9B9B"/>
              </a:solidFill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r>
              <a:rPr lang="nl-BE" sz="2800" dirty="0">
                <a:sym typeface="Wingdings" panose="05000000000000000000" pitchFamily="2" charset="2"/>
              </a:rPr>
              <a:t> </a:t>
            </a:r>
            <a:r>
              <a:rPr lang="nl-BE" sz="2800" dirty="0" err="1">
                <a:sym typeface="Wingdings" panose="05000000000000000000" pitchFamily="2" charset="2"/>
              </a:rPr>
              <a:t>myOrder,Status</a:t>
            </a:r>
            <a:r>
              <a:rPr lang="nl-BE" sz="2800" dirty="0">
                <a:sym typeface="Wingdings" panose="05000000000000000000" pitchFamily="2" charset="2"/>
              </a:rPr>
              <a:t> heeft de waarde </a:t>
            </a:r>
            <a:r>
              <a:rPr lang="nl-BE" sz="2800" dirty="0">
                <a:solidFill>
                  <a:srgbClr val="9B9B9B"/>
                </a:solidFill>
                <a:sym typeface="Wingdings" panose="05000000000000000000" pitchFamily="2" charset="2"/>
              </a:rPr>
              <a:t>; </a:t>
            </a:r>
            <a:r>
              <a:rPr lang="nl-BE" sz="2800" dirty="0" err="1">
                <a:solidFill>
                  <a:srgbClr val="9B9B9B"/>
                </a:solidFill>
                <a:sym typeface="Wingdings" panose="05000000000000000000" pitchFamily="2" charset="2"/>
              </a:rPr>
              <a:t>OrderStatus,Afgewerk</a:t>
            </a:r>
            <a:endParaRPr lang="nl-BE" sz="2800" dirty="0">
              <a:solidFill>
                <a:srgbClr val="9B9B9B"/>
              </a:solidFill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4184831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Anonimisatie</a:t>
            </a:r>
            <a:r>
              <a:rPr lang="nl-BE" sz="4000" u="sng" dirty="0"/>
              <a:t> controleren: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Register()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C14F0AA-1ECF-4EE7-8E5D-A8910C9F9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1" y="2211201"/>
            <a:ext cx="6736470" cy="30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Wat is een Unit: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Een Unit niet per 1 </a:t>
            </a:r>
            <a:r>
              <a:rPr lang="nl-BE" sz="2800" err="1"/>
              <a:t>method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Volledig class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Meerdere classes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/>
              <a:t>Martin Fowler: A Unit is a situational thing. The team decides what makes sense to be a unit for the purposes of their understanding of the system and its testing. 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Link met CQRS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2127012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Anonimisatie</a:t>
            </a:r>
            <a:r>
              <a:rPr lang="nl-BE" sz="4000" u="sng" dirty="0"/>
              <a:t> controleren: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Freeze</a:t>
            </a:r>
            <a:r>
              <a:rPr lang="nl-BE" sz="2800" dirty="0">
                <a:sym typeface="Wingdings" panose="05000000000000000000" pitchFamily="2" charset="2"/>
              </a:rPr>
              <a:t>()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F834D42-28C5-4071-9260-FB82706A0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1" y="2368528"/>
            <a:ext cx="6672089" cy="34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54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 err="1"/>
              <a:t>Anonimisatie</a:t>
            </a:r>
            <a:r>
              <a:rPr lang="nl-BE" sz="4000" u="sng" dirty="0"/>
              <a:t> controleren: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FC9C029A-C373-40CA-85B1-D2ED09A0116F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4264042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Freeze</a:t>
            </a:r>
            <a:r>
              <a:rPr lang="nl-BE" sz="2800" dirty="0">
                <a:sym typeface="Wingdings" panose="05000000000000000000" pitchFamily="2" charset="2"/>
              </a:rPr>
              <a:t>()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1672542-79D7-4DE9-A81A-5260592C8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1" y="2327909"/>
            <a:ext cx="7864682" cy="29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8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Test Data Builder </a:t>
            </a:r>
            <a:r>
              <a:rPr lang="nl-BE" sz="4000" u="sng" dirty="0" err="1"/>
              <a:t>Pattern</a:t>
            </a:r>
            <a:r>
              <a:rPr lang="nl-BE" sz="4000" u="sng" dirty="0"/>
              <a:t>: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72075159-0C9D-45A0-BB18-1CB3D60F8D97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2941933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Bepalende en ondersteunde data combineren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Build</a:t>
            </a:r>
            <a:r>
              <a:rPr lang="nl-BE" sz="2800" dirty="0">
                <a:sym typeface="Wingdings" panose="05000000000000000000" pitchFamily="2" charset="2"/>
              </a:rPr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Fluent</a:t>
            </a:r>
            <a:r>
              <a:rPr lang="nl-BE" sz="2800" dirty="0">
                <a:sym typeface="Wingdings" panose="05000000000000000000" pitchFamily="2" charset="2"/>
              </a:rPr>
              <a:t> interface  andere methode </a:t>
            </a:r>
            <a:r>
              <a:rPr lang="nl-BE" sz="2800" dirty="0" err="1">
                <a:sym typeface="Wingdings" panose="05000000000000000000" pitchFamily="2" charset="2"/>
              </a:rPr>
              <a:t>chainen</a:t>
            </a:r>
            <a:r>
              <a:rPr lang="nl-BE" sz="2800" dirty="0">
                <a:sym typeface="Wingdings" panose="05000000000000000000" pitchFamily="2" charset="2"/>
              </a:rPr>
              <a:t> aan  </a:t>
            </a:r>
            <a:r>
              <a:rPr lang="nl-BE" sz="2800" dirty="0" err="1">
                <a:sym typeface="Wingdings" panose="05000000000000000000" pitchFamily="2" charset="2"/>
              </a:rPr>
              <a:t>Build</a:t>
            </a:r>
            <a:r>
              <a:rPr lang="nl-BE" sz="2800" dirty="0">
                <a:sym typeface="Wingdings" panose="05000000000000000000" pitchFamily="2" charset="2"/>
              </a:rPr>
              <a:t>()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>
                <a:sym typeface="Wingdings" panose="05000000000000000000" pitchFamily="2" charset="2"/>
              </a:rPr>
              <a:t>With</a:t>
            </a:r>
            <a:r>
              <a:rPr lang="nl-BE" sz="2800" dirty="0">
                <a:sym typeface="Wingdings" panose="05000000000000000000" pitchFamily="2" charset="2"/>
              </a:rPr>
              <a:t>(), </a:t>
            </a:r>
            <a:r>
              <a:rPr lang="nl-BE" sz="2800" dirty="0" err="1">
                <a:sym typeface="Wingdings" panose="05000000000000000000" pitchFamily="2" charset="2"/>
              </a:rPr>
              <a:t>WithOut</a:t>
            </a:r>
            <a:r>
              <a:rPr lang="nl-BE" sz="2800" dirty="0">
                <a:sym typeface="Wingdings" panose="05000000000000000000" pitchFamily="2" charset="2"/>
              </a:rPr>
              <a:t>(), Do()</a:t>
            </a:r>
          </a:p>
          <a:p>
            <a:pPr marL="288000" lvl="1" indent="0">
              <a:buNone/>
            </a:pPr>
            <a:endParaRPr lang="nl-BE" sz="2800" dirty="0">
              <a:sym typeface="Wingdings" panose="05000000000000000000" pitchFamily="2" charset="2"/>
            </a:endParaRPr>
          </a:p>
          <a:p>
            <a:pPr marL="576000" lvl="2" indent="0">
              <a:buNone/>
            </a:pPr>
            <a:endParaRPr lang="nl-BE" sz="2600" dirty="0"/>
          </a:p>
          <a:p>
            <a:pPr marL="288000" lvl="1" indent="0">
              <a:buFontTx/>
              <a:buNone/>
            </a:pP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</p:spTree>
    <p:extLst>
      <p:ext uri="{BB962C8B-B14F-4D97-AF65-F5344CB8AC3E}">
        <p14:creationId xmlns:p14="http://schemas.microsoft.com/office/powerpoint/2010/main" val="4072072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Test Data Builder </a:t>
            </a:r>
            <a:r>
              <a:rPr lang="nl-BE" sz="4000" u="sng" dirty="0" err="1"/>
              <a:t>Pattern</a:t>
            </a:r>
            <a:r>
              <a:rPr lang="nl-BE" sz="4000" u="sng" dirty="0"/>
              <a:t>: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72075159-0C9D-45A0-BB18-1CB3D60F8D97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53702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Voorbeeld </a:t>
            </a:r>
            <a:r>
              <a:rPr lang="nl-BE" sz="2800" dirty="0" err="1">
                <a:sym typeface="Wingdings" panose="05000000000000000000" pitchFamily="2" charset="2"/>
              </a:rPr>
              <a:t>Build</a:t>
            </a:r>
            <a:r>
              <a:rPr lang="nl-BE" sz="2800" dirty="0">
                <a:sym typeface="Wingdings" panose="05000000000000000000" pitchFamily="2" charset="2"/>
              </a:rPr>
              <a:t>():</a:t>
            </a: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B95663-E70E-44F5-A34E-7FAC6A0405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" b="11087"/>
          <a:stretch/>
        </p:blipFill>
        <p:spPr>
          <a:xfrm>
            <a:off x="792401" y="2167096"/>
            <a:ext cx="6578783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9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nl-BE" sz="5400" dirty="0" err="1"/>
              <a:t>AutoFixture</a:t>
            </a:r>
            <a:endParaRPr lang="nl-BE" sz="5400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dirty="0"/>
              <a:t>Test Data Builder </a:t>
            </a:r>
            <a:r>
              <a:rPr lang="nl-BE" sz="4000" u="sng" dirty="0" err="1"/>
              <a:t>Pattern</a:t>
            </a:r>
            <a:r>
              <a:rPr lang="nl-BE" sz="4000" u="sng" dirty="0"/>
              <a:t>: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72075159-0C9D-45A0-BB18-1CB3D60F8D97}"/>
              </a:ext>
            </a:extLst>
          </p:cNvPr>
          <p:cNvSpPr txBox="1">
            <a:spLocks/>
          </p:cNvSpPr>
          <p:nvPr/>
        </p:nvSpPr>
        <p:spPr>
          <a:xfrm>
            <a:off x="447168" y="1630067"/>
            <a:ext cx="8179061" cy="537029"/>
          </a:xfrm>
          <a:prstGeom prst="rect">
            <a:avLst/>
          </a:prstGeom>
        </p:spPr>
        <p:txBody>
          <a:bodyPr/>
          <a:lstStyle>
            <a:lvl1pPr marL="288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200" kern="1200" spc="0" baseline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4"/>
              </a:buBlip>
              <a:tabLst/>
              <a:defRPr sz="2200" kern="1200" spc="0" baseline="0">
                <a:solidFill>
                  <a:srgbClr val="9B9B9B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Blip>
                <a:blip r:embed="rId5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Blip>
                <a:blip r:embed="rId6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marR="0" indent="-28800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Blip>
                <a:blip r:embed="rId3"/>
              </a:buBlip>
              <a:tabLst/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Voorbeeld </a:t>
            </a:r>
            <a:r>
              <a:rPr lang="nl-BE" sz="2800">
                <a:sym typeface="Wingdings" panose="05000000000000000000" pitchFamily="2" charset="2"/>
              </a:rPr>
              <a:t>Customize():</a:t>
            </a:r>
            <a:endParaRPr lang="en-US" sz="2800" dirty="0"/>
          </a:p>
          <a:p>
            <a:pPr marL="288000" lvl="1" indent="0">
              <a:buFontTx/>
              <a:buNone/>
            </a:pPr>
            <a:endParaRPr lang="nl-BE" sz="2800" u="sng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4CCFA8D-63C3-4B5F-8BD2-D6D3E2B8D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85" y="2167096"/>
            <a:ext cx="7642472" cy="35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AAA: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Structurering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Arrange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Act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Assert</a:t>
            </a: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Niet per definitie alle 3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392155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/>
              <a:t>Integratie in Visual Studio: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 err="1"/>
              <a:t>Command</a:t>
            </a:r>
            <a:r>
              <a:rPr lang="nl-BE" sz="2800"/>
              <a:t> line </a:t>
            </a:r>
            <a:r>
              <a:rPr lang="nl-BE" sz="2800" err="1"/>
              <a:t>based</a:t>
            </a:r>
            <a:endParaRPr lang="nl-BE" sz="2800"/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,NET CLI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 err="1">
                <a:solidFill>
                  <a:srgbClr val="9B9B9B"/>
                </a:solidFill>
              </a:rPr>
              <a:t>Command</a:t>
            </a:r>
            <a:r>
              <a:rPr lang="nl-BE" sz="2800">
                <a:solidFill>
                  <a:srgbClr val="9B9B9B"/>
                </a:solidFill>
              </a:rPr>
              <a:t> </a:t>
            </a:r>
            <a:r>
              <a:rPr lang="nl-BE" sz="2800" err="1">
                <a:solidFill>
                  <a:srgbClr val="9B9B9B"/>
                </a:solidFill>
              </a:rPr>
              <a:t>dotnet</a:t>
            </a:r>
            <a:r>
              <a:rPr lang="nl-BE" sz="2800">
                <a:solidFill>
                  <a:srgbClr val="9B9B9B"/>
                </a:solidFill>
              </a:rPr>
              <a:t>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Referentie: </a:t>
            </a:r>
            <a:r>
              <a:rPr lang="nl-BE" sz="2800">
                <a:solidFill>
                  <a:srgbClr val="9B9B9B"/>
                </a:solidFill>
                <a:hlinkClick r:id="rId3"/>
              </a:rPr>
              <a:t>https://docs.microsoft.com/en-us/dotnet/core/tools/dotnet-test</a:t>
            </a:r>
            <a:endParaRPr lang="nl-BE" sz="2800">
              <a:solidFill>
                <a:srgbClr val="9B9B9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3000"/>
              <a:t>Visual Studio Test Explorer</a:t>
            </a:r>
            <a:endParaRPr lang="nl-BE" sz="3000">
              <a:solidFill>
                <a:srgbClr val="9B9B9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392020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43111" y="357081"/>
            <a:ext cx="8181367" cy="666176"/>
          </a:xfrm>
        </p:spPr>
        <p:txBody>
          <a:bodyPr/>
          <a:lstStyle/>
          <a:p>
            <a:pPr algn="ctr"/>
            <a:r>
              <a:rPr lang="en-US" sz="5400"/>
              <a:t>Unit Testing</a:t>
            </a:r>
            <a:endParaRPr lang="nl-BE" sz="540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8" y="963891"/>
            <a:ext cx="8179061" cy="596395"/>
          </a:xfrm>
          <a:prstGeom prst="rect">
            <a:avLst/>
          </a:prstGeom>
        </p:spPr>
        <p:txBody>
          <a:bodyPr/>
          <a:lstStyle/>
          <a:p>
            <a:pPr marL="288000" lvl="1" indent="0">
              <a:buNone/>
            </a:pPr>
            <a:r>
              <a:rPr lang="nl-BE" sz="4000" u="sng" err="1"/>
              <a:t>Sate</a:t>
            </a:r>
            <a:r>
              <a:rPr lang="nl-BE" sz="4000" u="sng"/>
              <a:t> versus </a:t>
            </a:r>
            <a:r>
              <a:rPr lang="nl-BE" sz="4000" u="sng" err="1"/>
              <a:t>Behavior</a:t>
            </a:r>
            <a:r>
              <a:rPr lang="nl-BE" sz="4000" u="sng"/>
              <a:t> </a:t>
            </a:r>
            <a:r>
              <a:rPr lang="nl-BE" sz="4000" u="sng" err="1"/>
              <a:t>based</a:t>
            </a:r>
            <a:r>
              <a:rPr lang="nl-BE" sz="4000" u="sng"/>
              <a:t>:</a:t>
            </a:r>
          </a:p>
        </p:txBody>
      </p:sp>
      <p:sp>
        <p:nvSpPr>
          <p:cNvPr id="5" name="Tijdelijke aanduiding voor inhoud 3"/>
          <p:cNvSpPr>
            <a:spLocks noGrp="1"/>
          </p:cNvSpPr>
          <p:nvPr>
            <p:ph sz="half" idx="4294967295"/>
          </p:nvPr>
        </p:nvSpPr>
        <p:spPr>
          <a:xfrm>
            <a:off x="447167" y="1663563"/>
            <a:ext cx="8179061" cy="3721237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nl-BE" sz="2800"/>
              <a:t>State </a:t>
            </a:r>
            <a:r>
              <a:rPr lang="nl-BE" sz="2800" err="1"/>
              <a:t>Based</a:t>
            </a:r>
            <a:r>
              <a:rPr lang="nl-BE" sz="2800"/>
              <a:t> </a:t>
            </a:r>
            <a:r>
              <a:rPr lang="nl-BE" sz="2800" err="1"/>
              <a:t>Testing</a:t>
            </a:r>
            <a:endParaRPr lang="nl-BE" sz="2800"/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Waarde van </a:t>
            </a:r>
            <a:r>
              <a:rPr lang="nl-BE" sz="2800" err="1">
                <a:solidFill>
                  <a:srgbClr val="9B9B9B"/>
                </a:solidFill>
              </a:rPr>
              <a:t>methods</a:t>
            </a:r>
            <a:r>
              <a:rPr lang="nl-BE" sz="2800">
                <a:solidFill>
                  <a:srgbClr val="9B9B9B"/>
                </a:solidFill>
              </a:rPr>
              <a:t> en/of </a:t>
            </a:r>
            <a:r>
              <a:rPr lang="nl-BE" sz="2800" err="1">
                <a:solidFill>
                  <a:srgbClr val="9B9B9B"/>
                </a:solidFill>
              </a:rPr>
              <a:t>properties</a:t>
            </a:r>
            <a:endParaRPr lang="nl-BE" sz="2800">
              <a:solidFill>
                <a:srgbClr val="9B9B9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err="1">
                <a:solidFill>
                  <a:srgbClr val="9B9B9B"/>
                </a:solidFill>
              </a:rPr>
              <a:t>Behavior</a:t>
            </a:r>
            <a:r>
              <a:rPr lang="nl-BE" sz="2800">
                <a:solidFill>
                  <a:srgbClr val="9B9B9B"/>
                </a:solidFill>
              </a:rPr>
              <a:t> </a:t>
            </a:r>
            <a:r>
              <a:rPr lang="nl-BE" sz="2800" err="1">
                <a:solidFill>
                  <a:srgbClr val="9B9B9B"/>
                </a:solidFill>
              </a:rPr>
              <a:t>Based</a:t>
            </a:r>
            <a:r>
              <a:rPr lang="nl-BE" sz="2800">
                <a:solidFill>
                  <a:srgbClr val="9B9B9B"/>
                </a:solidFill>
              </a:rPr>
              <a:t> </a:t>
            </a:r>
            <a:r>
              <a:rPr lang="nl-BE" sz="2800" err="1">
                <a:solidFill>
                  <a:srgbClr val="9B9B9B"/>
                </a:solidFill>
              </a:rPr>
              <a:t>Testing</a:t>
            </a:r>
            <a:endParaRPr lang="nl-BE" sz="2800">
              <a:solidFill>
                <a:srgbClr val="9B9B9B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Aanroepen </a:t>
            </a:r>
            <a:r>
              <a:rPr lang="nl-BE" sz="2800" err="1">
                <a:solidFill>
                  <a:srgbClr val="9B9B9B"/>
                </a:solidFill>
              </a:rPr>
              <a:t>metodes</a:t>
            </a:r>
            <a:endParaRPr lang="nl-BE" sz="2800">
              <a:solidFill>
                <a:srgbClr val="9B9B9B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800">
                <a:solidFill>
                  <a:srgbClr val="9B9B9B"/>
                </a:solidFill>
              </a:rPr>
              <a:t>Get/Set </a:t>
            </a:r>
            <a:r>
              <a:rPr lang="nl-BE" sz="2800" err="1">
                <a:solidFill>
                  <a:srgbClr val="9B9B9B"/>
                </a:solidFill>
              </a:rPr>
              <a:t>Properties</a:t>
            </a:r>
            <a:endParaRPr lang="nl-BE" sz="2800">
              <a:solidFill>
                <a:srgbClr val="9B9B9B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lvl="1">
              <a:buFont typeface="Arial" panose="020B0604020202020204" pitchFamily="34" charset="0"/>
              <a:buChar char="•"/>
            </a:pPr>
            <a:endParaRPr lang="nl-BE" sz="2800"/>
          </a:p>
          <a:p>
            <a:pPr marL="288000" lvl="1" indent="0">
              <a:buNone/>
            </a:pPr>
            <a:endParaRPr lang="nl-BE" sz="2800" u="sng"/>
          </a:p>
        </p:txBody>
      </p:sp>
    </p:spTree>
    <p:extLst>
      <p:ext uri="{BB962C8B-B14F-4D97-AF65-F5344CB8AC3E}">
        <p14:creationId xmlns:p14="http://schemas.microsoft.com/office/powerpoint/2010/main" val="2076591395"/>
      </p:ext>
    </p:extLst>
  </p:cSld>
  <p:clrMapOvr>
    <a:masterClrMapping/>
  </p:clrMapOvr>
</p:sld>
</file>

<file path=ppt/theme/theme1.xml><?xml version="1.0" encoding="utf-8"?>
<a:theme xmlns:a="http://schemas.openxmlformats.org/drawingml/2006/main" name="LV_Presentatie">
  <a:themeElements>
    <a:clrScheme name="Landbouw en Visserij">
      <a:dk1>
        <a:sysClr val="windowText" lastClr="000000"/>
      </a:dk1>
      <a:lt1>
        <a:sysClr val="window" lastClr="FFFFFF"/>
      </a:lt1>
      <a:dk2>
        <a:srgbClr val="EEEEE7"/>
      </a:dk2>
      <a:lt2>
        <a:srgbClr val="A3CC00"/>
      </a:lt2>
      <a:accent1>
        <a:srgbClr val="8BAE00"/>
      </a:accent1>
      <a:accent2>
        <a:srgbClr val="6F8B00"/>
      </a:accent2>
      <a:accent3>
        <a:srgbClr val="7D3C16"/>
      </a:accent3>
      <a:accent4>
        <a:srgbClr val="A24A19"/>
      </a:accent4>
      <a:accent5>
        <a:srgbClr val="C6591C"/>
      </a:accent5>
      <a:accent6>
        <a:srgbClr val="123648"/>
      </a:accent6>
      <a:hlink>
        <a:srgbClr val="2377A4"/>
      </a:hlink>
      <a:folHlink>
        <a:srgbClr val="2BA2E4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C875C828-9506-4BA7-9BF7-6C09D07CC534}"/>
    </a:ext>
  </a:extLst>
</a:theme>
</file>

<file path=ppt/theme/theme2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DA261C7573D429CB54661FEDBAF3F" ma:contentTypeVersion="14" ma:contentTypeDescription="Create a new document." ma:contentTypeScope="" ma:versionID="8752f265781df8b7d2bae9ea10a61680">
  <xsd:schema xmlns:xsd="http://www.w3.org/2001/XMLSchema" xmlns:xs="http://www.w3.org/2001/XMLSchema" xmlns:p="http://schemas.microsoft.com/office/2006/metadata/properties" xmlns:ns3="d4eaa971-5bb5-47ee-a197-a85467f13424" xmlns:ns4="fce06818-5cd9-4560-9f7f-40b26ae409a9" targetNamespace="http://schemas.microsoft.com/office/2006/metadata/properties" ma:root="true" ma:fieldsID="ffd559fb40f7721ce5d380e2e1cbbfc8" ns3:_="" ns4:_="">
    <xsd:import namespace="d4eaa971-5bb5-47ee-a197-a85467f13424"/>
    <xsd:import namespace="fce06818-5cd9-4560-9f7f-40b26ae409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aa971-5bb5-47ee-a197-a85467f13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e06818-5cd9-4560-9f7f-40b26ae409a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A968DF-7362-4B91-BDFC-63973187FB66}">
  <ds:schemaRefs>
    <ds:schemaRef ds:uri="d4eaa971-5bb5-47ee-a197-a85467f13424"/>
    <ds:schemaRef ds:uri="fce06818-5cd9-4560-9f7f-40b26ae409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362863-C43C-4C55-83F9-6AA4ABF4D8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8036C-6CAF-4CF5-B256-DA39E764AC18}">
  <ds:schemaRefs>
    <ds:schemaRef ds:uri="d4eaa971-5bb5-47ee-a197-a85467f13424"/>
    <ds:schemaRef ds:uri="fce06818-5cd9-4560-9f7f-40b26ae409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LV_Presentatie</Template>
  <TotalTime>619</TotalTime>
  <Words>1513</Words>
  <Application>Microsoft Office PowerPoint</Application>
  <PresentationFormat>Diavoorstelling (4:3)</PresentationFormat>
  <Paragraphs>483</Paragraphs>
  <Slides>64</Slides>
  <Notes>62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64</vt:i4>
      </vt:variant>
    </vt:vector>
  </HeadingPairs>
  <TitlesOfParts>
    <vt:vector size="71" baseType="lpstr">
      <vt:lpstr>Arial</vt:lpstr>
      <vt:lpstr>Calibri</vt:lpstr>
      <vt:lpstr>FlandersArtSans-Medium</vt:lpstr>
      <vt:lpstr>FlandersArtSans-Bold</vt:lpstr>
      <vt:lpstr>FlandersArtSans-Regular</vt:lpstr>
      <vt:lpstr>LV_Presentatie</vt:lpstr>
      <vt:lpstr>Aangepast ontwerp</vt:lpstr>
      <vt:lpstr>Unit Testing   Inside Out</vt:lpstr>
      <vt:lpstr>PowerPoint-presentatie</vt:lpstr>
      <vt:lpstr>Unit Testing</vt:lpstr>
      <vt:lpstr>Unit Testing</vt:lpstr>
      <vt:lpstr>Unit Testing</vt:lpstr>
      <vt:lpstr>Unit Testing</vt:lpstr>
      <vt:lpstr>Unit Testing</vt:lpstr>
      <vt:lpstr>Unit Testing</vt:lpstr>
      <vt:lpstr>Unit Testing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NUnit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MOQ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  <vt:lpstr>AutoFixture</vt:lpstr>
    </vt:vector>
  </TitlesOfParts>
  <Company>Agentschap voor Landbouw en Visserij (ALV)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Petra D'Hoker</dc:creator>
  <cp:lastModifiedBy>Jurgen Matthijs</cp:lastModifiedBy>
  <cp:revision>1</cp:revision>
  <dcterms:created xsi:type="dcterms:W3CDTF">2017-06-14T09:59:17Z</dcterms:created>
  <dcterms:modified xsi:type="dcterms:W3CDTF">2022-01-01T17:23:16Z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0x01010047FDA261C7573D429CB54661FEDBAF3F</vt:lpwstr>
  </property>
  <property fmtid="{D5CDD505-2E9C-101B-9397-08002B2CF9AE}" pid="3" name="_dlc_DocIdItemGuid">
    <vt:lpwstr>a854d72a-6cae-43d3-8f45-24e9f3ae590b</vt:lpwstr>
  </property>
</Properties>
</file>